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5"/>
  </p:notesMasterIdLst>
  <p:sldIdLst>
    <p:sldId id="277" r:id="rId2"/>
    <p:sldId id="285" r:id="rId3"/>
    <p:sldId id="257" r:id="rId4"/>
    <p:sldId id="279" r:id="rId5"/>
    <p:sldId id="286" r:id="rId6"/>
    <p:sldId id="287" r:id="rId7"/>
    <p:sldId id="300" r:id="rId8"/>
    <p:sldId id="280" r:id="rId9"/>
    <p:sldId id="282" r:id="rId10"/>
    <p:sldId id="283" r:id="rId11"/>
    <p:sldId id="292" r:id="rId12"/>
    <p:sldId id="302" r:id="rId13"/>
    <p:sldId id="289" r:id="rId14"/>
    <p:sldId id="290" r:id="rId15"/>
    <p:sldId id="315" r:id="rId16"/>
    <p:sldId id="316" r:id="rId17"/>
    <p:sldId id="312" r:id="rId18"/>
    <p:sldId id="314" r:id="rId19"/>
    <p:sldId id="291" r:id="rId20"/>
    <p:sldId id="301" r:id="rId21"/>
    <p:sldId id="293" r:id="rId22"/>
    <p:sldId id="294" r:id="rId23"/>
    <p:sldId id="303" r:id="rId24"/>
    <p:sldId id="305" r:id="rId25"/>
    <p:sldId id="306" r:id="rId26"/>
    <p:sldId id="307" r:id="rId27"/>
    <p:sldId id="308" r:id="rId28"/>
    <p:sldId id="309" r:id="rId29"/>
    <p:sldId id="310" r:id="rId30"/>
    <p:sldId id="311" r:id="rId31"/>
    <p:sldId id="299" r:id="rId32"/>
    <p:sldId id="313" r:id="rId33"/>
    <p:sldId id="281" r:id="rId34"/>
  </p:sldIdLst>
  <p:sldSz cx="12192000" cy="6858000"/>
  <p:notesSz cx="6858000" cy="9144000"/>
  <p:embeddedFontLst>
    <p:embeddedFont>
      <p:font typeface="Abril Fatface" panose="02000503000000020003" pitchFamily="2" charset="0"/>
      <p:regular r:id="rId36"/>
    </p:embeddedFont>
    <p:embeddedFont>
      <p:font typeface="Bookman Old Style" panose="02050604050505020204" pitchFamily="18"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Happy Monkey" panose="020B0604020202020204" charset="0"/>
      <p:regular r:id="rId45"/>
    </p:embeddedFont>
    <p:embeddedFont>
      <p:font typeface="Londrina Solid"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42CF3-DDCF-408F-BECC-AD90A48ADBEB}" v="4" dt="2023-05-21T07:29:56.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ena Samuel" userId="595199e6769ccfa7" providerId="LiveId" clId="{65342CF3-DDCF-408F-BECC-AD90A48ADBEB}"/>
    <pc:docChg chg="custSel addSld modSld">
      <pc:chgData name="Beena Samuel" userId="595199e6769ccfa7" providerId="LiveId" clId="{65342CF3-DDCF-408F-BECC-AD90A48ADBEB}" dt="2023-05-30T09:48:45.535" v="224" actId="313"/>
      <pc:docMkLst>
        <pc:docMk/>
      </pc:docMkLst>
      <pc:sldChg chg="addSp delSp modSp new mod">
        <pc:chgData name="Beena Samuel" userId="595199e6769ccfa7" providerId="LiveId" clId="{65342CF3-DDCF-408F-BECC-AD90A48ADBEB}" dt="2023-05-21T07:33:55.109" v="215" actId="122"/>
        <pc:sldMkLst>
          <pc:docMk/>
          <pc:sldMk cId="3772592113" sldId="287"/>
        </pc:sldMkLst>
        <pc:spChg chg="mod">
          <ac:chgData name="Beena Samuel" userId="595199e6769ccfa7" providerId="LiveId" clId="{65342CF3-DDCF-408F-BECC-AD90A48ADBEB}" dt="2023-05-21T07:26:38.631" v="17" actId="122"/>
          <ac:spMkLst>
            <pc:docMk/>
            <pc:sldMk cId="3772592113" sldId="287"/>
            <ac:spMk id="2" creationId="{FC1FFD99-24F8-067E-E01E-A432608D5AD3}"/>
          </ac:spMkLst>
        </pc:spChg>
        <pc:spChg chg="del">
          <ac:chgData name="Beena Samuel" userId="595199e6769ccfa7" providerId="LiveId" clId="{65342CF3-DDCF-408F-BECC-AD90A48ADBEB}" dt="2023-05-21T07:26:46.124" v="18" actId="478"/>
          <ac:spMkLst>
            <pc:docMk/>
            <pc:sldMk cId="3772592113" sldId="287"/>
            <ac:spMk id="3" creationId="{5BC0A77C-8D50-F69E-6514-951D255FBE1B}"/>
          </ac:spMkLst>
        </pc:spChg>
        <pc:graphicFrameChg chg="add mod modGraphic">
          <ac:chgData name="Beena Samuel" userId="595199e6769ccfa7" providerId="LiveId" clId="{65342CF3-DDCF-408F-BECC-AD90A48ADBEB}" dt="2023-05-21T07:33:55.109" v="215" actId="122"/>
          <ac:graphicFrameMkLst>
            <pc:docMk/>
            <pc:sldMk cId="3772592113" sldId="287"/>
            <ac:graphicFrameMk id="4" creationId="{AD38F88E-6F62-D766-C63D-DC7BC0D06BE2}"/>
          </ac:graphicFrameMkLst>
        </pc:graphicFrameChg>
      </pc:sldChg>
      <pc:sldChg chg="modSp mod">
        <pc:chgData name="Beena Samuel" userId="595199e6769ccfa7" providerId="LiveId" clId="{65342CF3-DDCF-408F-BECC-AD90A48ADBEB}" dt="2023-05-30T09:48:45.535" v="224" actId="313"/>
        <pc:sldMkLst>
          <pc:docMk/>
          <pc:sldMk cId="369395006" sldId="299"/>
        </pc:sldMkLst>
        <pc:spChg chg="mod">
          <ac:chgData name="Beena Samuel" userId="595199e6769ccfa7" providerId="LiveId" clId="{65342CF3-DDCF-408F-BECC-AD90A48ADBEB}" dt="2023-05-30T09:48:45.535" v="224" actId="313"/>
          <ac:spMkLst>
            <pc:docMk/>
            <pc:sldMk cId="369395006" sldId="299"/>
            <ac:spMk id="3" creationId="{86DA03A4-8865-49BB-CDD2-40FF8FBA62A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25.942"/>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33.1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09:15.131"/>
    </inkml:context>
    <inkml:brush xml:id="br0">
      <inkml:brushProperty name="width" value="0.2" units="cm"/>
      <inkml:brushProperty name="height" value="0.2" units="cm"/>
      <inkml:brushProperty name="color" value="#FFFFFF"/>
    </inkml:brush>
  </inkml:definitions>
  <inkml:trace contextRef="#ctx0" brushRef="#br0">8 158 24575,'-7'463'0,"7"-413"0,0-45 0,0-7 0,0-27 0,3-14 0,1 0 0,3-1 0,1 2 0,16-49 0,-2 3 0,-16 72 0,1 1 0,0 0 0,1 0 0,0 0 0,1 1 0,1 0 0,18-19 0,7-13 0,-32 41 0,18-20 0,-20 25 0,-1 0 0,0 0 0,0 0 0,0 0 0,1 0 0,-1 0 0,0-1 0,0 1 0,0 0 0,0 0 0,1 0 0,-1 0 0,0 0 0,0 0 0,0 0 0,1 0 0,-1 0 0,0 1 0,0-1 0,0 0 0,1 0 0,-1 0 0,0 0 0,0 0 0,0 0 0,0 0 0,1 0 0,-1 0 0,0 1 0,0-1 0,0 0 0,0 0 0,0 0 0,1 0 0,-1 0 0,0 1 0,0-1 0,0 0 0,0 0 0,0 0 0,0 0 0,0 1 0,3 20 0,-5 30 0,-1 0 0,-11 51 0,3-47 0,4-23 0,1 0 0,-2 53 0,28-257 0,-19 150 0,-2-135 0,-1 140 0,0 1 0,-1 1 0,0-1 0,-1 0 0,-1 1 0,-1 0 0,-12-25 0,9 29-1365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4215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0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3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13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1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1051650" y="1565950"/>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8" name="Google Shape;48;p3"/>
          <p:cNvSpPr txBox="1">
            <a:spLocks noGrp="1"/>
          </p:cNvSpPr>
          <p:nvPr>
            <p:ph type="body" idx="1"/>
          </p:nvPr>
        </p:nvSpPr>
        <p:spPr>
          <a:xfrm>
            <a:off x="1051625" y="29702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9" name="Google Shape;49;p3"/>
          <p:cNvSpPr>
            <a:spLocks noGrp="1"/>
          </p:cNvSpPr>
          <p:nvPr>
            <p:ph type="pic" idx="2"/>
          </p:nvPr>
        </p:nvSpPr>
        <p:spPr>
          <a:xfrm>
            <a:off x="6484000" y="1067625"/>
            <a:ext cx="4619700" cy="4619700"/>
          </a:xfrm>
          <a:prstGeom prst="ellipse">
            <a:avLst/>
          </a:prstGeom>
          <a:noFill/>
          <a:ln>
            <a:noFill/>
          </a:ln>
        </p:spPr>
      </p:sp>
      <p:grpSp>
        <p:nvGrpSpPr>
          <p:cNvPr id="50" name="Google Shape;50;p3"/>
          <p:cNvGrpSpPr/>
          <p:nvPr/>
        </p:nvGrpSpPr>
        <p:grpSpPr>
          <a:xfrm>
            <a:off x="9566121" y="586906"/>
            <a:ext cx="1976297" cy="2107524"/>
            <a:chOff x="9566121" y="586906"/>
            <a:chExt cx="1976297" cy="2107524"/>
          </a:xfrm>
        </p:grpSpPr>
        <p:sp>
          <p:nvSpPr>
            <p:cNvPr id="51" name="Google Shape;51;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3"/>
          <p:cNvGrpSpPr/>
          <p:nvPr/>
        </p:nvGrpSpPr>
        <p:grpSpPr>
          <a:xfrm rot="10800000">
            <a:off x="592106" y="1842259"/>
            <a:ext cx="3408720" cy="4491885"/>
            <a:chOff x="8049931" y="545347"/>
            <a:chExt cx="3408720" cy="4491885"/>
          </a:xfrm>
        </p:grpSpPr>
        <p:sp>
          <p:nvSpPr>
            <p:cNvPr id="61" name="Google Shape;61;p3"/>
            <p:cNvSpPr/>
            <p:nvPr/>
          </p:nvSpPr>
          <p:spPr>
            <a:xfrm>
              <a:off x="9305492"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8751258" y="102731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0452905" y="205810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9923951" y="1500097"/>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8594348" y="6843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8049931" y="928752"/>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0613907" y="49823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10238806" y="38905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3"/>
          <p:cNvSpPr/>
          <p:nvPr/>
        </p:nvSpPr>
        <p:spPr>
          <a:xfrm rot="544560" flipH="1">
            <a:off x="135953" y="-62626"/>
            <a:ext cx="775646" cy="1785268"/>
          </a:xfrm>
          <a:custGeom>
            <a:avLst/>
            <a:gdLst/>
            <a:ahLst/>
            <a:cxnLst/>
            <a:rect l="l" t="t" r="r" b="b"/>
            <a:pathLst>
              <a:path w="489415" h="1126464" extrusionOk="0">
                <a:moveTo>
                  <a:pt x="33149" y="0"/>
                </a:moveTo>
                <a:cubicBezTo>
                  <a:pt x="33149" y="0"/>
                  <a:pt x="-4875" y="75095"/>
                  <a:pt x="525" y="158363"/>
                </a:cubicBezTo>
                <a:cubicBezTo>
                  <a:pt x="8641" y="283397"/>
                  <a:pt x="48484" y="393611"/>
                  <a:pt x="143953" y="470325"/>
                </a:cubicBezTo>
                <a:cubicBezTo>
                  <a:pt x="185567" y="503777"/>
                  <a:pt x="286247" y="551650"/>
                  <a:pt x="321880" y="501167"/>
                </a:cubicBezTo>
                <a:cubicBezTo>
                  <a:pt x="362876" y="443074"/>
                  <a:pt x="269512" y="353473"/>
                  <a:pt x="217648" y="385944"/>
                </a:cubicBezTo>
                <a:cubicBezTo>
                  <a:pt x="168794" y="416538"/>
                  <a:pt x="-59968" y="646938"/>
                  <a:pt x="221991" y="952090"/>
                </a:cubicBezTo>
                <a:cubicBezTo>
                  <a:pt x="265063" y="998706"/>
                  <a:pt x="489415" y="1126465"/>
                  <a:pt x="489415" y="1126465"/>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rot="5400000" flipH="1">
            <a:off x="5821824" y="-941594"/>
            <a:ext cx="886564" cy="2769755"/>
          </a:xfrm>
          <a:custGeom>
            <a:avLst/>
            <a:gdLst/>
            <a:ahLst/>
            <a:cxnLst/>
            <a:rect l="l" t="t" r="r" b="b"/>
            <a:pathLst>
              <a:path w="370173" h="1156474" extrusionOk="0">
                <a:moveTo>
                  <a:pt x="370173" y="0"/>
                </a:moveTo>
                <a:cubicBezTo>
                  <a:pt x="370173" y="0"/>
                  <a:pt x="50143" y="97574"/>
                  <a:pt x="11509" y="286217"/>
                </a:cubicBezTo>
                <a:cubicBezTo>
                  <a:pt x="-51918" y="595903"/>
                  <a:pt x="165738" y="584816"/>
                  <a:pt x="203867" y="642299"/>
                </a:cubicBezTo>
                <a:cubicBezTo>
                  <a:pt x="267675" y="738511"/>
                  <a:pt x="82452" y="750684"/>
                  <a:pt x="112713" y="1007002"/>
                </a:cubicBezTo>
                <a:cubicBezTo>
                  <a:pt x="136030" y="1204417"/>
                  <a:pt x="370173" y="1149439"/>
                  <a:pt x="370173" y="1149439"/>
                </a:cubicBezTo>
              </a:path>
            </a:pathLst>
          </a:custGeom>
          <a:noFill/>
          <a:ln w="331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rot="5400000" flipH="1">
            <a:off x="5960709" y="-805978"/>
            <a:ext cx="608785" cy="2064085"/>
          </a:xfrm>
          <a:custGeom>
            <a:avLst/>
            <a:gdLst/>
            <a:ahLst/>
            <a:cxnLst/>
            <a:rect l="l" t="t" r="r" b="b"/>
            <a:pathLst>
              <a:path w="254190" h="861831" extrusionOk="0">
                <a:moveTo>
                  <a:pt x="225092" y="0"/>
                </a:moveTo>
                <a:cubicBezTo>
                  <a:pt x="225092" y="0"/>
                  <a:pt x="-14890" y="69694"/>
                  <a:pt x="731" y="239106"/>
                </a:cubicBezTo>
                <a:cubicBezTo>
                  <a:pt x="11361" y="354416"/>
                  <a:pt x="249486" y="383610"/>
                  <a:pt x="254144" y="513683"/>
                </a:cubicBezTo>
                <a:cubicBezTo>
                  <a:pt x="257544" y="608676"/>
                  <a:pt x="73435" y="668150"/>
                  <a:pt x="78702" y="784260"/>
                </a:cubicBezTo>
                <a:cubicBezTo>
                  <a:pt x="82217" y="861794"/>
                  <a:pt x="225092" y="861832"/>
                  <a:pt x="225092" y="861832"/>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75;p3"/>
          <p:cNvGrpSpPr/>
          <p:nvPr/>
        </p:nvGrpSpPr>
        <p:grpSpPr>
          <a:xfrm rot="5400000" flipH="1">
            <a:off x="7367696" y="387031"/>
            <a:ext cx="1976297" cy="2107524"/>
            <a:chOff x="9566121" y="586906"/>
            <a:chExt cx="1976297" cy="2107524"/>
          </a:xfrm>
        </p:grpSpPr>
        <p:sp>
          <p:nvSpPr>
            <p:cNvPr id="76" name="Google Shape;76;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207"/>
        <p:cNvGrpSpPr/>
        <p:nvPr/>
      </p:nvGrpSpPr>
      <p:grpSpPr>
        <a:xfrm>
          <a:off x="0" y="0"/>
          <a:ext cx="0" cy="0"/>
          <a:chOff x="0" y="0"/>
          <a:chExt cx="0" cy="0"/>
        </a:xfrm>
      </p:grpSpPr>
      <p:sp>
        <p:nvSpPr>
          <p:cNvPr id="208" name="Google Shape;208;p7"/>
          <p:cNvSpPr/>
          <p:nvPr/>
        </p:nvSpPr>
        <p:spPr>
          <a:xfrm>
            <a:off x="11080981" y="2052408"/>
            <a:ext cx="834617" cy="3251273"/>
          </a:xfrm>
          <a:custGeom>
            <a:avLst/>
            <a:gdLst/>
            <a:ahLst/>
            <a:cxnLst/>
            <a:rect l="l" t="t" r="r" b="b"/>
            <a:pathLst>
              <a:path w="493856" h="1923830" extrusionOk="0">
                <a:moveTo>
                  <a:pt x="493856" y="0"/>
                </a:moveTo>
                <a:cubicBezTo>
                  <a:pt x="493856" y="0"/>
                  <a:pt x="139460" y="178013"/>
                  <a:pt x="139460" y="459372"/>
                </a:cubicBezTo>
                <a:cubicBezTo>
                  <a:pt x="139460" y="678447"/>
                  <a:pt x="308767" y="669446"/>
                  <a:pt x="308767" y="853612"/>
                </a:cubicBezTo>
                <a:cubicBezTo>
                  <a:pt x="308767" y="1015965"/>
                  <a:pt x="112847" y="1127131"/>
                  <a:pt x="45134" y="1272245"/>
                </a:cubicBezTo>
                <a:cubicBezTo>
                  <a:pt x="-90807" y="1563538"/>
                  <a:pt x="123677" y="1923831"/>
                  <a:pt x="123677" y="1923831"/>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7"/>
          <p:cNvSpPr/>
          <p:nvPr/>
        </p:nvSpPr>
        <p:spPr>
          <a:xfrm>
            <a:off x="11426371" y="2361574"/>
            <a:ext cx="553840" cy="2871925"/>
          </a:xfrm>
          <a:custGeom>
            <a:avLst/>
            <a:gdLst/>
            <a:ahLst/>
            <a:cxnLst/>
            <a:rect l="l" t="t" r="r" b="b"/>
            <a:pathLst>
              <a:path w="327716" h="1699364" extrusionOk="0">
                <a:moveTo>
                  <a:pt x="298617" y="0"/>
                </a:moveTo>
                <a:cubicBezTo>
                  <a:pt x="298617" y="0"/>
                  <a:pt x="136492" y="74628"/>
                  <a:pt x="113527" y="223247"/>
                </a:cubicBezTo>
                <a:cubicBezTo>
                  <a:pt x="90563" y="371865"/>
                  <a:pt x="327716" y="443151"/>
                  <a:pt x="327716" y="636022"/>
                </a:cubicBezTo>
                <a:cubicBezTo>
                  <a:pt x="327716" y="831561"/>
                  <a:pt x="94830" y="840572"/>
                  <a:pt x="10191" y="1236983"/>
                </a:cubicBezTo>
                <a:cubicBezTo>
                  <a:pt x="-40349" y="1473670"/>
                  <a:pt x="113527" y="1699365"/>
                  <a:pt x="113527" y="1699365"/>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7"/>
          <p:cNvSpPr/>
          <p:nvPr/>
        </p:nvSpPr>
        <p:spPr>
          <a:xfrm>
            <a:off x="11721488" y="4144004"/>
            <a:ext cx="194117" cy="820716"/>
          </a:xfrm>
          <a:custGeom>
            <a:avLst/>
            <a:gdLst/>
            <a:ahLst/>
            <a:cxnLst/>
            <a:rect l="l" t="t" r="r" b="b"/>
            <a:pathLst>
              <a:path w="114862" h="485631" extrusionOk="0">
                <a:moveTo>
                  <a:pt x="114862" y="485632"/>
                </a:moveTo>
                <a:cubicBezTo>
                  <a:pt x="114862" y="485632"/>
                  <a:pt x="0" y="411937"/>
                  <a:pt x="0" y="250612"/>
                </a:cubicBezTo>
                <a:cubicBezTo>
                  <a:pt x="0" y="89297"/>
                  <a:pt x="114862" y="0"/>
                  <a:pt x="114862" y="0"/>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7"/>
          <p:cNvSpPr txBox="1">
            <a:spLocks noGrp="1"/>
          </p:cNvSpPr>
          <p:nvPr>
            <p:ph type="title"/>
          </p:nvPr>
        </p:nvSpPr>
        <p:spPr>
          <a:xfrm>
            <a:off x="1696550" y="1292600"/>
            <a:ext cx="77940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2" name="Google Shape;212;p7"/>
          <p:cNvSpPr txBox="1">
            <a:spLocks noGrp="1"/>
          </p:cNvSpPr>
          <p:nvPr>
            <p:ph type="body" idx="1"/>
          </p:nvPr>
        </p:nvSpPr>
        <p:spPr>
          <a:xfrm>
            <a:off x="1696550" y="2112400"/>
            <a:ext cx="7794000" cy="3453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213" name="Google Shape;213;p7"/>
          <p:cNvGrpSpPr/>
          <p:nvPr/>
        </p:nvGrpSpPr>
        <p:grpSpPr>
          <a:xfrm>
            <a:off x="9566121" y="586906"/>
            <a:ext cx="1976297" cy="2107524"/>
            <a:chOff x="9566121" y="586906"/>
            <a:chExt cx="1976297" cy="2107524"/>
          </a:xfrm>
        </p:grpSpPr>
        <p:sp>
          <p:nvSpPr>
            <p:cNvPr id="214" name="Google Shape;214;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5" name="Google Shape;215;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6" name="Google Shape;216;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8" name="Google Shape;218;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9" name="Google Shape;219;p7"/>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0" name="Google Shape;220;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1" name="Google Shape;221;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2" name="Google Shape;222;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a:off x="341109" y="3238283"/>
            <a:ext cx="1940181" cy="3278646"/>
            <a:chOff x="9769467" y="362561"/>
            <a:chExt cx="1940181" cy="3278646"/>
          </a:xfrm>
        </p:grpSpPr>
        <p:sp>
          <p:nvSpPr>
            <p:cNvPr id="224" name="Google Shape;224;p7"/>
            <p:cNvSpPr/>
            <p:nvPr/>
          </p:nvSpPr>
          <p:spPr>
            <a:xfrm>
              <a:off x="9769467"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5" name="Google Shape;225;p7"/>
            <p:cNvSpPr/>
            <p:nvPr/>
          </p:nvSpPr>
          <p:spPr>
            <a:xfrm>
              <a:off x="11305608" y="36256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6" name="Google Shape;226;p7"/>
            <p:cNvSpPr/>
            <p:nvPr/>
          </p:nvSpPr>
          <p:spPr>
            <a:xfrm>
              <a:off x="11081455" y="302915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7"/>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8" name="Google Shape;228;p7"/>
            <p:cNvSpPr/>
            <p:nvPr/>
          </p:nvSpPr>
          <p:spPr>
            <a:xfrm>
              <a:off x="10668826" y="1989822"/>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9" name="Google Shape;229;p7"/>
            <p:cNvSpPr/>
            <p:nvPr/>
          </p:nvSpPr>
          <p:spPr>
            <a:xfrm>
              <a:off x="10928748" y="7122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0" name="Google Shape;230;p7"/>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1" name="Google Shape;231;p7"/>
            <p:cNvSpPr/>
            <p:nvPr/>
          </p:nvSpPr>
          <p:spPr>
            <a:xfrm>
              <a:off x="10112006" y="1974440"/>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2" name="Google Shape;232;p7"/>
            <p:cNvSpPr/>
            <p:nvPr/>
          </p:nvSpPr>
          <p:spPr>
            <a:xfrm>
              <a:off x="10613907" y="30011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3" name="Google Shape;233;p7"/>
            <p:cNvSpPr/>
            <p:nvPr/>
          </p:nvSpPr>
          <p:spPr>
            <a:xfrm>
              <a:off x="11305606" y="25951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4" name="Google Shape;234;p7"/>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rot="5400000" flipH="1">
            <a:off x="8445985" y="-735898"/>
            <a:ext cx="2020937" cy="4308741"/>
            <a:chOff x="9566121" y="-1614311"/>
            <a:chExt cx="2020937" cy="4308741"/>
          </a:xfrm>
        </p:grpSpPr>
        <p:sp>
          <p:nvSpPr>
            <p:cNvPr id="236" name="Google Shape;236;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7" name="Google Shape;237;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8" name="Google Shape;238;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9" name="Google Shape;239;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0" name="Google Shape;240;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1" name="Google Shape;241;p7"/>
            <p:cNvSpPr/>
            <p:nvPr/>
          </p:nvSpPr>
          <p:spPr>
            <a:xfrm>
              <a:off x="11071459" y="-1614311"/>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2" name="Google Shape;242;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3" name="Google Shape;243;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245" name="Google Shape;245;p7"/>
          <p:cNvSpPr/>
          <p:nvPr/>
        </p:nvSpPr>
        <p:spPr>
          <a:xfrm flipH="1">
            <a:off x="6227913" y="4761125"/>
            <a:ext cx="5964087" cy="2096554"/>
          </a:xfrm>
          <a:custGeom>
            <a:avLst/>
            <a:gdLst/>
            <a:ahLst/>
            <a:cxnLst/>
            <a:rect l="l" t="t" r="r" b="b"/>
            <a:pathLst>
              <a:path w="1920801" h="898844" extrusionOk="0">
                <a:moveTo>
                  <a:pt x="0" y="349471"/>
                </a:moveTo>
                <a:cubicBezTo>
                  <a:pt x="0" y="349471"/>
                  <a:pt x="207416" y="73779"/>
                  <a:pt x="337823" y="8133"/>
                </a:cubicBezTo>
                <a:cubicBezTo>
                  <a:pt x="481708" y="-64305"/>
                  <a:pt x="638213" y="370845"/>
                  <a:pt x="787184" y="375769"/>
                </a:cubicBezTo>
                <a:cubicBezTo>
                  <a:pt x="970131" y="381808"/>
                  <a:pt x="984704" y="288606"/>
                  <a:pt x="1119664" y="340031"/>
                </a:cubicBezTo>
                <a:cubicBezTo>
                  <a:pt x="1194311" y="368473"/>
                  <a:pt x="1293057" y="574842"/>
                  <a:pt x="1379134" y="610865"/>
                </a:cubicBezTo>
                <a:cubicBezTo>
                  <a:pt x="1521828" y="670568"/>
                  <a:pt x="1554223" y="563498"/>
                  <a:pt x="1666437" y="640679"/>
                </a:cubicBezTo>
                <a:cubicBezTo>
                  <a:pt x="1763868" y="707687"/>
                  <a:pt x="1920802" y="898844"/>
                  <a:pt x="1920802" y="898844"/>
                </a:cubicBezTo>
                <a:lnTo>
                  <a:pt x="12382" y="888043"/>
                </a:lnTo>
                <a:lnTo>
                  <a:pt x="0" y="3494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flipH="1">
            <a:off x="7017716" y="5421702"/>
            <a:ext cx="5174284" cy="1436106"/>
          </a:xfrm>
          <a:custGeom>
            <a:avLst/>
            <a:gdLst/>
            <a:ahLst/>
            <a:cxnLst/>
            <a:rect l="l" t="t" r="r" b="b"/>
            <a:pathLst>
              <a:path w="1666436" h="615694" extrusionOk="0">
                <a:moveTo>
                  <a:pt x="0" y="239380"/>
                </a:moveTo>
                <a:cubicBezTo>
                  <a:pt x="0" y="239380"/>
                  <a:pt x="179946" y="50538"/>
                  <a:pt x="293084" y="5570"/>
                </a:cubicBezTo>
                <a:cubicBezTo>
                  <a:pt x="417909" y="-44046"/>
                  <a:pt x="553698" y="254030"/>
                  <a:pt x="682943" y="257392"/>
                </a:cubicBezTo>
                <a:cubicBezTo>
                  <a:pt x="841657" y="261535"/>
                  <a:pt x="854307" y="197689"/>
                  <a:pt x="971388" y="232922"/>
                </a:cubicBezTo>
                <a:cubicBezTo>
                  <a:pt x="1036148" y="252401"/>
                  <a:pt x="1121826" y="393762"/>
                  <a:pt x="1196492" y="418431"/>
                </a:cubicBezTo>
                <a:cubicBezTo>
                  <a:pt x="1320299" y="459331"/>
                  <a:pt x="1348397" y="385989"/>
                  <a:pt x="1445752" y="438853"/>
                </a:cubicBezTo>
                <a:cubicBezTo>
                  <a:pt x="1530277" y="484754"/>
                  <a:pt x="1666437" y="615694"/>
                  <a:pt x="1666437" y="615694"/>
                </a:cubicBezTo>
                <a:lnTo>
                  <a:pt x="10744" y="608293"/>
                </a:lnTo>
                <a:lnTo>
                  <a:pt x="0" y="2393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flipH="1">
            <a:off x="8266495" y="5999243"/>
            <a:ext cx="3925506" cy="858677"/>
          </a:xfrm>
          <a:custGeom>
            <a:avLst/>
            <a:gdLst/>
            <a:ahLst/>
            <a:cxnLst/>
            <a:rect l="l" t="t" r="r" b="b"/>
            <a:pathLst>
              <a:path w="1264253" h="368136" extrusionOk="0">
                <a:moveTo>
                  <a:pt x="0" y="143137"/>
                </a:moveTo>
                <a:cubicBezTo>
                  <a:pt x="0" y="143137"/>
                  <a:pt x="136522" y="30219"/>
                  <a:pt x="222352" y="3329"/>
                </a:cubicBezTo>
                <a:cubicBezTo>
                  <a:pt x="317049" y="-26332"/>
                  <a:pt x="420071" y="151891"/>
                  <a:pt x="518122" y="153900"/>
                </a:cubicBezTo>
                <a:cubicBezTo>
                  <a:pt x="638527" y="156377"/>
                  <a:pt x="648128" y="118201"/>
                  <a:pt x="736949" y="139270"/>
                </a:cubicBezTo>
                <a:cubicBezTo>
                  <a:pt x="786079" y="150919"/>
                  <a:pt x="851078" y="235434"/>
                  <a:pt x="907732" y="250189"/>
                </a:cubicBezTo>
                <a:cubicBezTo>
                  <a:pt x="1001659" y="274649"/>
                  <a:pt x="1022975" y="230786"/>
                  <a:pt x="1096833" y="262400"/>
                </a:cubicBezTo>
                <a:cubicBezTo>
                  <a:pt x="1160955" y="289851"/>
                  <a:pt x="1264253" y="368137"/>
                  <a:pt x="1264253" y="368137"/>
                </a:cubicBezTo>
                <a:lnTo>
                  <a:pt x="8154" y="363717"/>
                </a:lnTo>
                <a:lnTo>
                  <a:pt x="0" y="1431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5" y="5804"/>
            <a:ext cx="1306000" cy="1230504"/>
          </a:xfrm>
          <a:custGeom>
            <a:avLst/>
            <a:gdLst/>
            <a:ahLst/>
            <a:cxnLst/>
            <a:rect l="l" t="t" r="r" b="b"/>
            <a:pathLst>
              <a:path w="475774" h="447863" extrusionOk="0">
                <a:moveTo>
                  <a:pt x="0" y="416495"/>
                </a:moveTo>
                <a:cubicBezTo>
                  <a:pt x="0" y="416495"/>
                  <a:pt x="81277" y="462992"/>
                  <a:pt x="154810" y="442766"/>
                </a:cubicBezTo>
                <a:cubicBezTo>
                  <a:pt x="228352" y="422539"/>
                  <a:pt x="243421" y="363254"/>
                  <a:pt x="258594" y="322086"/>
                </a:cubicBezTo>
                <a:cubicBezTo>
                  <a:pt x="289465" y="238338"/>
                  <a:pt x="210255" y="72066"/>
                  <a:pt x="156953" y="133146"/>
                </a:cubicBezTo>
                <a:cubicBezTo>
                  <a:pt x="103661" y="194226"/>
                  <a:pt x="287865" y="282394"/>
                  <a:pt x="355730" y="270378"/>
                </a:cubicBezTo>
                <a:cubicBezTo>
                  <a:pt x="522037" y="240932"/>
                  <a:pt x="467068" y="0"/>
                  <a:pt x="467068" y="0"/>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79300" y="297150"/>
            <a:ext cx="11633400" cy="626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5000"/>
              <a:buFont typeface="Londrina Solid"/>
              <a:buNone/>
              <a:defRPr sz="5000">
                <a:solidFill>
                  <a:schemeClr val="dk2"/>
                </a:solidFill>
                <a:latin typeface="Londrina Solid"/>
                <a:ea typeface="Londrina Solid"/>
                <a:cs typeface="Londrina Solid"/>
                <a:sym typeface="Londrina Solid"/>
              </a:defRPr>
            </a:lvl1pPr>
            <a:lvl2pPr lvl="1">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2pPr>
            <a:lvl3pPr lvl="2">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3pPr>
            <a:lvl4pPr lvl="3">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4pPr>
            <a:lvl5pPr lvl="4">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5pPr>
            <a:lvl6pPr lvl="5">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6pPr>
            <a:lvl7pPr lvl="6">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7pPr>
            <a:lvl8pPr lvl="7">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8pPr>
            <a:lvl9pPr lvl="8">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1pPr>
            <a:lvl2pPr marL="914400" lvl="1"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2pPr>
            <a:lvl3pPr marL="1371600" lvl="2"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3pPr>
            <a:lvl4pPr marL="1828800" lvl="3"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4pPr>
            <a:lvl5pPr marL="2286000" lvl="4"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5pPr>
            <a:lvl6pPr marL="2743200" lvl="5"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6pPr>
            <a:lvl7pPr marL="3200400" lvl="6"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7pPr>
            <a:lvl8pPr marL="3657600" lvl="7"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8pPr>
            <a:lvl9pPr marL="4114800" lvl="8" indent="-349250">
              <a:lnSpc>
                <a:spcPct val="115000"/>
              </a:lnSpc>
              <a:spcBef>
                <a:spcPts val="2100"/>
              </a:spcBef>
              <a:spcAft>
                <a:spcPts val="2100"/>
              </a:spcAft>
              <a:buClr>
                <a:schemeClr val="dk1"/>
              </a:buClr>
              <a:buSzPts val="1900"/>
              <a:buFont typeface="Happy Monkey"/>
              <a:buChar char="■"/>
              <a:defRPr sz="1900">
                <a:solidFill>
                  <a:schemeClr val="dk1"/>
                </a:solidFill>
                <a:latin typeface="Happy Monkey"/>
                <a:ea typeface="Happy Monkey"/>
                <a:cs typeface="Happy Monkey"/>
                <a:sym typeface="Happy Monkey"/>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072" y="1126619"/>
            <a:ext cx="5803980" cy="2202491"/>
          </a:xfrm>
        </p:spPr>
        <p:txBody>
          <a:bodyPr/>
          <a:lstStyle/>
          <a:p>
            <a:r>
              <a:rPr lang="en-IN" sz="5400" dirty="0">
                <a:solidFill>
                  <a:schemeClr val="accent1"/>
                </a:solidFill>
              </a:rPr>
              <a:t>W</a:t>
            </a:r>
            <a:r>
              <a:rPr lang="en-IN" sz="5400" dirty="0">
                <a:solidFill>
                  <a:schemeClr val="accent2">
                    <a:lumMod val="75000"/>
                  </a:schemeClr>
                </a:solidFill>
              </a:rPr>
              <a:t>I</a:t>
            </a:r>
            <a:r>
              <a:rPr lang="en-IN" sz="5400" dirty="0">
                <a:solidFill>
                  <a:schemeClr val="tx2">
                    <a:lumMod val="50000"/>
                  </a:schemeClr>
                </a:solidFill>
              </a:rPr>
              <a:t>L</a:t>
            </a:r>
            <a:r>
              <a:rPr lang="en-IN" sz="5400" dirty="0">
                <a:solidFill>
                  <a:schemeClr val="bg2">
                    <a:lumMod val="40000"/>
                    <a:lumOff val="60000"/>
                  </a:schemeClr>
                </a:solidFill>
              </a:rPr>
              <a:t>D</a:t>
            </a:r>
            <a:r>
              <a:rPr lang="en-IN" sz="5400" dirty="0">
                <a:solidFill>
                  <a:schemeClr val="accent1"/>
                </a:solidFill>
              </a:rPr>
              <a:t>LIFE S</a:t>
            </a:r>
            <a:r>
              <a:rPr lang="en-IN" sz="5400" dirty="0">
                <a:solidFill>
                  <a:schemeClr val="accent2">
                    <a:lumMod val="75000"/>
                  </a:schemeClr>
                </a:solidFill>
              </a:rPr>
              <a:t>A</a:t>
            </a:r>
            <a:r>
              <a:rPr lang="en-IN" sz="5400" dirty="0">
                <a:solidFill>
                  <a:schemeClr val="tx2">
                    <a:lumMod val="50000"/>
                  </a:schemeClr>
                </a:solidFill>
              </a:rPr>
              <a:t>N</a:t>
            </a:r>
            <a:r>
              <a:rPr lang="en-IN" sz="5400" dirty="0">
                <a:solidFill>
                  <a:schemeClr val="bg2">
                    <a:lumMod val="40000"/>
                    <a:lumOff val="60000"/>
                  </a:schemeClr>
                </a:solidFill>
              </a:rPr>
              <a:t>C</a:t>
            </a:r>
            <a:r>
              <a:rPr lang="en-IN" sz="5400" dirty="0">
                <a:solidFill>
                  <a:schemeClr val="accent1"/>
                </a:solidFill>
              </a:rPr>
              <a:t>TUARY W</a:t>
            </a:r>
            <a:r>
              <a:rPr lang="en-IN" sz="5400" dirty="0">
                <a:solidFill>
                  <a:schemeClr val="accent3"/>
                </a:solidFill>
              </a:rPr>
              <a:t>E</a:t>
            </a:r>
            <a:r>
              <a:rPr lang="en-IN" sz="5400" dirty="0">
                <a:solidFill>
                  <a:schemeClr val="accent1"/>
                </a:solidFill>
              </a:rPr>
              <a:t>B</a:t>
            </a:r>
            <a:r>
              <a:rPr lang="en-IN" sz="5400" dirty="0">
                <a:solidFill>
                  <a:srgbClr val="92D050"/>
                </a:solidFill>
              </a:rPr>
              <a:t>S</a:t>
            </a:r>
            <a:r>
              <a:rPr lang="en-IN" sz="5400" dirty="0">
                <a:solidFill>
                  <a:schemeClr val="accent1"/>
                </a:solidFill>
              </a:rPr>
              <a:t>I</a:t>
            </a:r>
            <a:r>
              <a:rPr lang="en-IN" sz="5400" dirty="0">
                <a:solidFill>
                  <a:srgbClr val="FFC000"/>
                </a:solidFill>
              </a:rPr>
              <a:t>T</a:t>
            </a:r>
            <a:r>
              <a:rPr lang="en-IN" sz="5400" dirty="0">
                <a:solidFill>
                  <a:schemeClr val="accent1"/>
                </a:solidFill>
              </a:rPr>
              <a:t>E</a:t>
            </a:r>
            <a:endParaRPr lang="en-IN" sz="5400"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1429" r="21429"/>
          <a:stretch>
            <a:fillRect/>
          </a:stretch>
        </p:blipFill>
        <p:spPr/>
      </p:pic>
      <p:sp>
        <p:nvSpPr>
          <p:cNvPr id="3" name="TextBox 2">
            <a:extLst>
              <a:ext uri="{FF2B5EF4-FFF2-40B4-BE49-F238E27FC236}">
                <a16:creationId xmlns:a16="http://schemas.microsoft.com/office/drawing/2014/main" id="{CCAD1046-0BD5-8D92-6FF3-5E9BE9377EBB}"/>
              </a:ext>
            </a:extLst>
          </p:cNvPr>
          <p:cNvSpPr txBox="1"/>
          <p:nvPr/>
        </p:nvSpPr>
        <p:spPr>
          <a:xfrm>
            <a:off x="2222090" y="3329110"/>
            <a:ext cx="4896464" cy="1631216"/>
          </a:xfrm>
          <a:prstGeom prst="rect">
            <a:avLst/>
          </a:prstGeom>
          <a:noFill/>
        </p:spPr>
        <p:txBody>
          <a:bodyPr wrap="square" rtlCol="0">
            <a:spAutoFit/>
          </a:bodyPr>
          <a:lstStyle/>
          <a:p>
            <a:r>
              <a:rPr lang="en-IN" sz="2000" dirty="0">
                <a:latin typeface="Happy Monkey" panose="020B0604020202020204" charset="0"/>
              </a:rPr>
              <a:t>ADIL AHMAD DAR – 20CS1004</a:t>
            </a:r>
          </a:p>
          <a:p>
            <a:endParaRPr lang="en-IN" sz="2000" dirty="0">
              <a:latin typeface="Happy Monkey" panose="020B0604020202020204" charset="0"/>
            </a:endParaRPr>
          </a:p>
          <a:p>
            <a:r>
              <a:rPr lang="en-IN" sz="2000" dirty="0">
                <a:latin typeface="Happy Monkey" panose="020B0604020202020204" charset="0"/>
              </a:rPr>
              <a:t>BEENA SAMUEL – 20CS1020</a:t>
            </a:r>
          </a:p>
          <a:p>
            <a:endParaRPr lang="en-IN" sz="2000" dirty="0">
              <a:latin typeface="Happy Monkey" panose="020B0604020202020204" charset="0"/>
            </a:endParaRPr>
          </a:p>
          <a:p>
            <a:r>
              <a:rPr lang="en-IN" sz="2000" dirty="0">
                <a:latin typeface="Happy Monkey" panose="020B0604020202020204" charset="0"/>
              </a:rPr>
              <a:t>M. HEMAPRIYA – 20CS1048</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A2E4C1-4ABE-29D7-90A6-949482B38293}"/>
                  </a:ext>
                </a:extLst>
              </p14:cNvPr>
              <p14:cNvContentPartPr/>
              <p14:nvPr/>
            </p14:nvContentPartPr>
            <p14:xfrm>
              <a:off x="12719960" y="3372640"/>
              <a:ext cx="360" cy="360"/>
            </p14:xfrm>
          </p:contentPart>
        </mc:Choice>
        <mc:Fallback xmlns="">
          <p:pic>
            <p:nvPicPr>
              <p:cNvPr id="4" name="Ink 3">
                <a:extLst>
                  <a:ext uri="{FF2B5EF4-FFF2-40B4-BE49-F238E27FC236}">
                    <a16:creationId xmlns:a16="http://schemas.microsoft.com/office/drawing/2014/main" id="{3CA2E4C1-4ABE-29D7-90A6-949482B38293}"/>
                  </a:ext>
                </a:extLst>
              </p:cNvPr>
              <p:cNvPicPr/>
              <p:nvPr/>
            </p:nvPicPr>
            <p:blipFill>
              <a:blip r:embed="rId4"/>
              <a:stretch>
                <a:fillRect/>
              </a:stretch>
            </p:blipFill>
            <p:spPr>
              <a:xfrm>
                <a:off x="12684320" y="333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836755-EA1B-DB6F-F478-0101F5DF7D77}"/>
                  </a:ext>
                </a:extLst>
              </p14:cNvPr>
              <p14:cNvContentPartPr/>
              <p14:nvPr/>
            </p14:nvContentPartPr>
            <p14:xfrm>
              <a:off x="-1707040" y="2011480"/>
              <a:ext cx="360" cy="360"/>
            </p14:xfrm>
          </p:contentPart>
        </mc:Choice>
        <mc:Fallback xmlns="">
          <p:pic>
            <p:nvPicPr>
              <p:cNvPr id="6" name="Ink 5">
                <a:extLst>
                  <a:ext uri="{FF2B5EF4-FFF2-40B4-BE49-F238E27FC236}">
                    <a16:creationId xmlns:a16="http://schemas.microsoft.com/office/drawing/2014/main" id="{3C836755-EA1B-DB6F-F478-0101F5DF7D77}"/>
                  </a:ext>
                </a:extLst>
              </p:cNvPr>
              <p:cNvPicPr/>
              <p:nvPr/>
            </p:nvPicPr>
            <p:blipFill>
              <a:blip r:embed="rId4"/>
              <a:stretch>
                <a:fillRect/>
              </a:stretch>
            </p:blipFill>
            <p:spPr>
              <a:xfrm>
                <a:off x="-1742680" y="1975840"/>
                <a:ext cx="72000" cy="72000"/>
              </a:xfrm>
              <a:prstGeom prst="rect">
                <a:avLst/>
              </a:prstGeom>
            </p:spPr>
          </p:pic>
        </mc:Fallback>
      </mc:AlternateContent>
    </p:spTree>
    <p:extLst>
      <p:ext uri="{BB962C8B-B14F-4D97-AF65-F5344CB8AC3E}">
        <p14:creationId xmlns:p14="http://schemas.microsoft.com/office/powerpoint/2010/main" val="21250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455890"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Use case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69F9823-1BCD-5979-2354-2873CD302BF2}"/>
              </a:ext>
            </a:extLst>
          </p:cNvPr>
          <p:cNvPicPr>
            <a:picLocks noChangeAspect="1"/>
          </p:cNvPicPr>
          <p:nvPr/>
        </p:nvPicPr>
        <p:blipFill>
          <a:blip r:embed="rId3"/>
          <a:stretch>
            <a:fillRect/>
          </a:stretch>
        </p:blipFill>
        <p:spPr>
          <a:xfrm>
            <a:off x="4875685" y="908137"/>
            <a:ext cx="4629150" cy="5248275"/>
          </a:xfrm>
          <a:prstGeom prst="rect">
            <a:avLst/>
          </a:prstGeom>
        </p:spPr>
      </p:pic>
    </p:spTree>
    <p:extLst>
      <p:ext uri="{BB962C8B-B14F-4D97-AF65-F5344CB8AC3E}">
        <p14:creationId xmlns:p14="http://schemas.microsoft.com/office/powerpoint/2010/main" val="17462740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4" name="Picture 3">
            <a:extLst>
              <a:ext uri="{FF2B5EF4-FFF2-40B4-BE49-F238E27FC236}">
                <a16:creationId xmlns:a16="http://schemas.microsoft.com/office/drawing/2014/main" id="{FBDC6DA0-3EA0-AB2F-C32D-303714085C86}"/>
              </a:ext>
            </a:extLst>
          </p:cNvPr>
          <p:cNvPicPr>
            <a:picLocks noChangeAspect="1"/>
          </p:cNvPicPr>
          <p:nvPr/>
        </p:nvPicPr>
        <p:blipFill>
          <a:blip r:embed="rId2"/>
          <a:stretch>
            <a:fillRect/>
          </a:stretch>
        </p:blipFill>
        <p:spPr>
          <a:xfrm>
            <a:off x="1978207" y="1897626"/>
            <a:ext cx="7928366" cy="4500000"/>
          </a:xfrm>
          <a:prstGeom prst="rect">
            <a:avLst/>
          </a:prstGeom>
          <a:ln w="38100">
            <a:solidFill>
              <a:schemeClr val="accent3"/>
            </a:solidFill>
          </a:ln>
        </p:spPr>
      </p:pic>
    </p:spTree>
    <p:extLst>
      <p:ext uri="{BB962C8B-B14F-4D97-AF65-F5344CB8AC3E}">
        <p14:creationId xmlns:p14="http://schemas.microsoft.com/office/powerpoint/2010/main" val="27790407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5" name="Picture 4">
            <a:extLst>
              <a:ext uri="{FF2B5EF4-FFF2-40B4-BE49-F238E27FC236}">
                <a16:creationId xmlns:a16="http://schemas.microsoft.com/office/drawing/2014/main" id="{EE9DE017-9809-9A70-F68D-81F03163C124}"/>
              </a:ext>
            </a:extLst>
          </p:cNvPr>
          <p:cNvPicPr>
            <a:picLocks noChangeAspect="1"/>
          </p:cNvPicPr>
          <p:nvPr/>
        </p:nvPicPr>
        <p:blipFill>
          <a:blip r:embed="rId2"/>
          <a:stretch>
            <a:fillRect/>
          </a:stretch>
        </p:blipFill>
        <p:spPr>
          <a:xfrm>
            <a:off x="1552343" y="3131538"/>
            <a:ext cx="9087313" cy="2520000"/>
          </a:xfrm>
          <a:prstGeom prst="rect">
            <a:avLst/>
          </a:prstGeom>
          <a:ln w="38100">
            <a:solidFill>
              <a:schemeClr val="accent1"/>
            </a:solidFill>
          </a:ln>
        </p:spPr>
      </p:pic>
      <p:pic>
        <p:nvPicPr>
          <p:cNvPr id="6" name="Picture 5">
            <a:extLst>
              <a:ext uri="{FF2B5EF4-FFF2-40B4-BE49-F238E27FC236}">
                <a16:creationId xmlns:a16="http://schemas.microsoft.com/office/drawing/2014/main" id="{AC2E17DE-F839-9AD4-1AEE-518F763F2187}"/>
              </a:ext>
            </a:extLst>
          </p:cNvPr>
          <p:cNvPicPr>
            <a:picLocks noChangeAspect="1"/>
          </p:cNvPicPr>
          <p:nvPr/>
        </p:nvPicPr>
        <p:blipFill>
          <a:blip r:embed="rId3"/>
          <a:stretch>
            <a:fillRect/>
          </a:stretch>
        </p:blipFill>
        <p:spPr>
          <a:xfrm>
            <a:off x="1552343" y="2166384"/>
            <a:ext cx="9160718" cy="612000"/>
          </a:xfrm>
          <a:prstGeom prst="rect">
            <a:avLst/>
          </a:prstGeom>
          <a:ln w="38100">
            <a:solidFill>
              <a:schemeClr val="accent1"/>
            </a:solidFill>
          </a:ln>
        </p:spPr>
      </p:pic>
      <p:sp>
        <p:nvSpPr>
          <p:cNvPr id="9" name="TextBox 8">
            <a:extLst>
              <a:ext uri="{FF2B5EF4-FFF2-40B4-BE49-F238E27FC236}">
                <a16:creationId xmlns:a16="http://schemas.microsoft.com/office/drawing/2014/main" id="{A798CB13-5E23-2A22-EF5A-574A3758F5D6}"/>
              </a:ext>
            </a:extLst>
          </p:cNvPr>
          <p:cNvSpPr txBox="1"/>
          <p:nvPr/>
        </p:nvSpPr>
        <p:spPr>
          <a:xfrm>
            <a:off x="7236542" y="3131538"/>
            <a:ext cx="3244645" cy="408075"/>
          </a:xfrm>
          <a:prstGeom prst="rect">
            <a:avLst/>
          </a:prstGeom>
          <a:noFill/>
          <a:ln w="28575">
            <a:solidFill>
              <a:schemeClr val="accent3">
                <a:lumMod val="50000"/>
              </a:schemeClr>
            </a:solidFill>
          </a:ln>
        </p:spPr>
        <p:txBody>
          <a:bodyPr wrap="square" rtlCol="0">
            <a:spAutoFit/>
          </a:bodyPr>
          <a:lstStyle/>
          <a:p>
            <a:endParaRPr lang="en-IN" dirty="0"/>
          </a:p>
        </p:txBody>
      </p:sp>
    </p:spTree>
    <p:extLst>
      <p:ext uri="{BB962C8B-B14F-4D97-AF65-F5344CB8AC3E}">
        <p14:creationId xmlns:p14="http://schemas.microsoft.com/office/powerpoint/2010/main" val="546082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50BC-94A5-6868-B4B9-F277B56C1204}"/>
              </a:ext>
            </a:extLst>
          </p:cNvPr>
          <p:cNvSpPr>
            <a:spLocks noGrp="1"/>
          </p:cNvSpPr>
          <p:nvPr>
            <p:ph type="title"/>
          </p:nvPr>
        </p:nvSpPr>
        <p:spPr>
          <a:xfrm>
            <a:off x="1275063" y="1035143"/>
            <a:ext cx="7794000" cy="763500"/>
          </a:xfrm>
        </p:spPr>
        <p:txBody>
          <a:bodyPr/>
          <a:lstStyle/>
          <a:p>
            <a:r>
              <a:rPr lang="en-IN" dirty="0"/>
              <a:t>TESTING</a:t>
            </a:r>
          </a:p>
        </p:txBody>
      </p:sp>
      <p:pic>
        <p:nvPicPr>
          <p:cNvPr id="4" name="Picture 3">
            <a:extLst>
              <a:ext uri="{FF2B5EF4-FFF2-40B4-BE49-F238E27FC236}">
                <a16:creationId xmlns:a16="http://schemas.microsoft.com/office/drawing/2014/main" id="{2F72EA36-1411-3138-579E-53A434839A57}"/>
              </a:ext>
            </a:extLst>
          </p:cNvPr>
          <p:cNvPicPr>
            <a:picLocks noChangeAspect="1"/>
          </p:cNvPicPr>
          <p:nvPr/>
        </p:nvPicPr>
        <p:blipFill>
          <a:blip r:embed="rId2"/>
          <a:stretch>
            <a:fillRect/>
          </a:stretch>
        </p:blipFill>
        <p:spPr>
          <a:xfrm>
            <a:off x="1413255" y="2203584"/>
            <a:ext cx="7821656" cy="4176000"/>
          </a:xfrm>
          <a:prstGeom prst="rect">
            <a:avLst/>
          </a:prstGeom>
          <a:ln w="57150">
            <a:solidFill>
              <a:schemeClr val="accent4">
                <a:lumMod val="75000"/>
              </a:schemeClr>
            </a:solidFill>
          </a:ln>
        </p:spPr>
      </p:pic>
      <p:pic>
        <p:nvPicPr>
          <p:cNvPr id="5" name="Picture 4">
            <a:extLst>
              <a:ext uri="{FF2B5EF4-FFF2-40B4-BE49-F238E27FC236}">
                <a16:creationId xmlns:a16="http://schemas.microsoft.com/office/drawing/2014/main" id="{D972D7F1-0382-A978-EE3B-E3148F7FA62A}"/>
              </a:ext>
            </a:extLst>
          </p:cNvPr>
          <p:cNvPicPr>
            <a:picLocks noChangeAspect="1"/>
          </p:cNvPicPr>
          <p:nvPr/>
        </p:nvPicPr>
        <p:blipFill rotWithShape="1">
          <a:blip r:embed="rId2"/>
          <a:srcRect r="69735" b="33043"/>
          <a:stretch/>
        </p:blipFill>
        <p:spPr>
          <a:xfrm>
            <a:off x="7838636" y="1045084"/>
            <a:ext cx="3078301" cy="3636000"/>
          </a:xfrm>
          <a:prstGeom prst="rect">
            <a:avLst/>
          </a:prstGeom>
          <a:ln w="76200">
            <a:solidFill>
              <a:schemeClr val="accent2">
                <a:lumMod val="75000"/>
              </a:schemeClr>
            </a:solidFill>
          </a:ln>
        </p:spPr>
      </p:pic>
      <p:sp>
        <p:nvSpPr>
          <p:cNvPr id="6" name="TextBox 5">
            <a:extLst>
              <a:ext uri="{FF2B5EF4-FFF2-40B4-BE49-F238E27FC236}">
                <a16:creationId xmlns:a16="http://schemas.microsoft.com/office/drawing/2014/main" id="{CA76CBE6-762D-B0AB-FEFE-B27067416570}"/>
              </a:ext>
            </a:extLst>
          </p:cNvPr>
          <p:cNvSpPr txBox="1"/>
          <p:nvPr/>
        </p:nvSpPr>
        <p:spPr>
          <a:xfrm>
            <a:off x="1799303" y="1809135"/>
            <a:ext cx="3234813" cy="307777"/>
          </a:xfrm>
          <a:prstGeom prst="rect">
            <a:avLst/>
          </a:prstGeom>
          <a:noFill/>
        </p:spPr>
        <p:txBody>
          <a:bodyPr wrap="square" rtlCol="0">
            <a:spAutoFit/>
          </a:bodyPr>
          <a:lstStyle/>
          <a:p>
            <a:r>
              <a:rPr lang="en-IN" dirty="0"/>
              <a:t>Using Junit Mockito </a:t>
            </a:r>
          </a:p>
        </p:txBody>
      </p:sp>
    </p:spTree>
    <p:extLst>
      <p:ext uri="{BB962C8B-B14F-4D97-AF65-F5344CB8AC3E}">
        <p14:creationId xmlns:p14="http://schemas.microsoft.com/office/powerpoint/2010/main" val="25231041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B823-ADCF-DF85-F08C-066A62CC29CD}"/>
              </a:ext>
            </a:extLst>
          </p:cNvPr>
          <p:cNvSpPr>
            <a:spLocks noGrp="1"/>
          </p:cNvSpPr>
          <p:nvPr>
            <p:ph type="title"/>
          </p:nvPr>
        </p:nvSpPr>
        <p:spPr>
          <a:xfrm>
            <a:off x="1178230" y="948471"/>
            <a:ext cx="7794000" cy="763500"/>
          </a:xfrm>
        </p:spPr>
        <p:txBody>
          <a:bodyPr/>
          <a:lstStyle/>
          <a:p>
            <a:r>
              <a:rPr lang="en-IN" dirty="0"/>
              <a:t>CODE COVERAGE</a:t>
            </a:r>
          </a:p>
        </p:txBody>
      </p:sp>
      <p:pic>
        <p:nvPicPr>
          <p:cNvPr id="4" name="Picture 3">
            <a:extLst>
              <a:ext uri="{FF2B5EF4-FFF2-40B4-BE49-F238E27FC236}">
                <a16:creationId xmlns:a16="http://schemas.microsoft.com/office/drawing/2014/main" id="{7863384A-163B-E95D-63BF-E4AA5B9224B6}"/>
              </a:ext>
            </a:extLst>
          </p:cNvPr>
          <p:cNvPicPr>
            <a:picLocks noChangeAspect="1"/>
          </p:cNvPicPr>
          <p:nvPr/>
        </p:nvPicPr>
        <p:blipFill>
          <a:blip r:embed="rId2"/>
          <a:stretch>
            <a:fillRect/>
          </a:stretch>
        </p:blipFill>
        <p:spPr>
          <a:xfrm>
            <a:off x="1214960" y="2183919"/>
            <a:ext cx="7757270" cy="4176000"/>
          </a:xfrm>
          <a:prstGeom prst="rect">
            <a:avLst/>
          </a:prstGeom>
          <a:ln w="57150">
            <a:solidFill>
              <a:srgbClr val="0070C0"/>
            </a:solidFill>
          </a:ln>
        </p:spPr>
      </p:pic>
      <p:pic>
        <p:nvPicPr>
          <p:cNvPr id="5" name="Picture 4">
            <a:extLst>
              <a:ext uri="{FF2B5EF4-FFF2-40B4-BE49-F238E27FC236}">
                <a16:creationId xmlns:a16="http://schemas.microsoft.com/office/drawing/2014/main" id="{484BD901-0845-6264-4BEA-8213923042C0}"/>
              </a:ext>
            </a:extLst>
          </p:cNvPr>
          <p:cNvPicPr>
            <a:picLocks noChangeAspect="1"/>
          </p:cNvPicPr>
          <p:nvPr/>
        </p:nvPicPr>
        <p:blipFill rotWithShape="1">
          <a:blip r:embed="rId2"/>
          <a:srcRect l="21235" t="72252" r="34007" b="221"/>
          <a:stretch/>
        </p:blipFill>
        <p:spPr>
          <a:xfrm>
            <a:off x="6096000" y="1634940"/>
            <a:ext cx="5219196" cy="1728000"/>
          </a:xfrm>
          <a:prstGeom prst="rect">
            <a:avLst/>
          </a:prstGeom>
          <a:ln w="57150">
            <a:solidFill>
              <a:srgbClr val="0070C0"/>
            </a:solidFill>
          </a:ln>
        </p:spPr>
      </p:pic>
      <p:sp>
        <p:nvSpPr>
          <p:cNvPr id="7" name="TextBox 6">
            <a:extLst>
              <a:ext uri="{FF2B5EF4-FFF2-40B4-BE49-F238E27FC236}">
                <a16:creationId xmlns:a16="http://schemas.microsoft.com/office/drawing/2014/main" id="{EED3AF72-50EF-22AD-1443-CAC4AE7987DD}"/>
              </a:ext>
            </a:extLst>
          </p:cNvPr>
          <p:cNvSpPr txBox="1"/>
          <p:nvPr/>
        </p:nvSpPr>
        <p:spPr>
          <a:xfrm>
            <a:off x="1641987" y="1711971"/>
            <a:ext cx="2920181" cy="307777"/>
          </a:xfrm>
          <a:prstGeom prst="rect">
            <a:avLst/>
          </a:prstGeom>
          <a:noFill/>
        </p:spPr>
        <p:txBody>
          <a:bodyPr wrap="square" rtlCol="0">
            <a:spAutoFit/>
          </a:bodyPr>
          <a:lstStyle/>
          <a:p>
            <a:r>
              <a:rPr lang="en-IN" dirty="0" err="1"/>
              <a:t>EclEmma</a:t>
            </a:r>
            <a:endParaRPr lang="en-IN" dirty="0"/>
          </a:p>
        </p:txBody>
      </p:sp>
    </p:spTree>
    <p:extLst>
      <p:ext uri="{BB962C8B-B14F-4D97-AF65-F5344CB8AC3E}">
        <p14:creationId xmlns:p14="http://schemas.microsoft.com/office/powerpoint/2010/main" val="3762045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FDBF-47BD-6A31-11DF-9ACDF95D915C}"/>
              </a:ext>
            </a:extLst>
          </p:cNvPr>
          <p:cNvSpPr>
            <a:spLocks noGrp="1"/>
          </p:cNvSpPr>
          <p:nvPr>
            <p:ph type="title"/>
          </p:nvPr>
        </p:nvSpPr>
        <p:spPr>
          <a:xfrm>
            <a:off x="1437150" y="910850"/>
            <a:ext cx="7794000" cy="763500"/>
          </a:xfrm>
        </p:spPr>
        <p:txBody>
          <a:bodyPr/>
          <a:lstStyle/>
          <a:p>
            <a:r>
              <a:rPr lang="en-IN" dirty="0"/>
              <a:t>Static code analysis</a:t>
            </a:r>
          </a:p>
        </p:txBody>
      </p:sp>
      <p:sp>
        <p:nvSpPr>
          <p:cNvPr id="3" name="Text Placeholder 2">
            <a:extLst>
              <a:ext uri="{FF2B5EF4-FFF2-40B4-BE49-F238E27FC236}">
                <a16:creationId xmlns:a16="http://schemas.microsoft.com/office/drawing/2014/main" id="{21A11B3D-A1BD-7312-FE46-FE6EB1937D1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699B3236-7987-861A-6034-D24CA847048D}"/>
              </a:ext>
            </a:extLst>
          </p:cNvPr>
          <p:cNvPicPr>
            <a:picLocks noChangeAspect="1"/>
          </p:cNvPicPr>
          <p:nvPr/>
        </p:nvPicPr>
        <p:blipFill rotWithShape="1">
          <a:blip r:embed="rId2"/>
          <a:srcRect t="-583" b="583"/>
          <a:stretch/>
        </p:blipFill>
        <p:spPr>
          <a:xfrm>
            <a:off x="1437150" y="1983415"/>
            <a:ext cx="8312800" cy="4464000"/>
          </a:xfrm>
          <a:prstGeom prst="rect">
            <a:avLst/>
          </a:prstGeom>
          <a:ln w="57150">
            <a:solidFill>
              <a:srgbClr val="FFC000"/>
            </a:solidFill>
          </a:ln>
        </p:spPr>
      </p:pic>
      <p:pic>
        <p:nvPicPr>
          <p:cNvPr id="5" name="Picture 4">
            <a:extLst>
              <a:ext uri="{FF2B5EF4-FFF2-40B4-BE49-F238E27FC236}">
                <a16:creationId xmlns:a16="http://schemas.microsoft.com/office/drawing/2014/main" id="{87D2A66D-FA2E-552E-59EB-D2D3D8C7B7EB}"/>
              </a:ext>
            </a:extLst>
          </p:cNvPr>
          <p:cNvPicPr>
            <a:picLocks noChangeAspect="1"/>
          </p:cNvPicPr>
          <p:nvPr/>
        </p:nvPicPr>
        <p:blipFill rotWithShape="1">
          <a:blip r:embed="rId2"/>
          <a:srcRect t="-583" r="78789" b="43586"/>
          <a:stretch/>
        </p:blipFill>
        <p:spPr>
          <a:xfrm>
            <a:off x="8845757" y="1309806"/>
            <a:ext cx="2469874" cy="3564000"/>
          </a:xfrm>
          <a:prstGeom prst="rect">
            <a:avLst/>
          </a:prstGeom>
          <a:ln w="57150">
            <a:solidFill>
              <a:srgbClr val="FFC000"/>
            </a:solidFill>
          </a:ln>
        </p:spPr>
      </p:pic>
    </p:spTree>
    <p:extLst>
      <p:ext uri="{BB962C8B-B14F-4D97-AF65-F5344CB8AC3E}">
        <p14:creationId xmlns:p14="http://schemas.microsoft.com/office/powerpoint/2010/main" val="8370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892A-4BF7-8465-7316-437605B2433F}"/>
              </a:ext>
            </a:extLst>
          </p:cNvPr>
          <p:cNvSpPr>
            <a:spLocks noGrp="1"/>
          </p:cNvSpPr>
          <p:nvPr>
            <p:ph type="title"/>
          </p:nvPr>
        </p:nvSpPr>
        <p:spPr>
          <a:xfrm>
            <a:off x="752653" y="937463"/>
            <a:ext cx="7794000" cy="763500"/>
          </a:xfrm>
        </p:spPr>
        <p:txBody>
          <a:bodyPr/>
          <a:lstStyle/>
          <a:p>
            <a:r>
              <a:rPr lang="en-IN" dirty="0"/>
              <a:t>Static code analysis</a:t>
            </a:r>
          </a:p>
        </p:txBody>
      </p:sp>
      <p:pic>
        <p:nvPicPr>
          <p:cNvPr id="4" name="Picture 3">
            <a:extLst>
              <a:ext uri="{FF2B5EF4-FFF2-40B4-BE49-F238E27FC236}">
                <a16:creationId xmlns:a16="http://schemas.microsoft.com/office/drawing/2014/main" id="{A64EDB81-82AF-5A35-3606-AA5BD1D589B3}"/>
              </a:ext>
            </a:extLst>
          </p:cNvPr>
          <p:cNvPicPr>
            <a:picLocks noChangeAspect="1"/>
          </p:cNvPicPr>
          <p:nvPr/>
        </p:nvPicPr>
        <p:blipFill>
          <a:blip r:embed="rId2"/>
          <a:stretch>
            <a:fillRect/>
          </a:stretch>
        </p:blipFill>
        <p:spPr>
          <a:xfrm>
            <a:off x="1285088" y="1995041"/>
            <a:ext cx="7808206" cy="4392000"/>
          </a:xfrm>
          <a:prstGeom prst="rect">
            <a:avLst/>
          </a:prstGeom>
          <a:ln w="57150">
            <a:solidFill>
              <a:schemeClr val="accent1">
                <a:lumMod val="75000"/>
              </a:schemeClr>
            </a:solidFill>
          </a:ln>
        </p:spPr>
      </p:pic>
      <p:pic>
        <p:nvPicPr>
          <p:cNvPr id="5" name="Picture 4">
            <a:extLst>
              <a:ext uri="{FF2B5EF4-FFF2-40B4-BE49-F238E27FC236}">
                <a16:creationId xmlns:a16="http://schemas.microsoft.com/office/drawing/2014/main" id="{F5A49EA2-81F1-ADE3-266E-1EE6424664C6}"/>
              </a:ext>
            </a:extLst>
          </p:cNvPr>
          <p:cNvPicPr>
            <a:picLocks noChangeAspect="1"/>
          </p:cNvPicPr>
          <p:nvPr/>
        </p:nvPicPr>
        <p:blipFill rotWithShape="1">
          <a:blip r:embed="rId2"/>
          <a:srcRect l="22913" t="62368" r="15259" b="8081"/>
          <a:stretch/>
        </p:blipFill>
        <p:spPr>
          <a:xfrm>
            <a:off x="5554146" y="1848447"/>
            <a:ext cx="6293724" cy="1692000"/>
          </a:xfrm>
          <a:prstGeom prst="rect">
            <a:avLst/>
          </a:prstGeom>
          <a:ln w="57150">
            <a:solidFill>
              <a:schemeClr val="accent1">
                <a:lumMod val="75000"/>
              </a:schemeClr>
            </a:solidFill>
          </a:ln>
        </p:spPr>
      </p:pic>
    </p:spTree>
    <p:extLst>
      <p:ext uri="{BB962C8B-B14F-4D97-AF65-F5344CB8AC3E}">
        <p14:creationId xmlns:p14="http://schemas.microsoft.com/office/powerpoint/2010/main" val="42084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BC1D-E236-F89E-DF64-CB14201700D8}"/>
              </a:ext>
            </a:extLst>
          </p:cNvPr>
          <p:cNvSpPr>
            <a:spLocks noGrp="1"/>
          </p:cNvSpPr>
          <p:nvPr>
            <p:ph type="title"/>
          </p:nvPr>
        </p:nvSpPr>
        <p:spPr>
          <a:xfrm>
            <a:off x="1391750" y="910850"/>
            <a:ext cx="7794000" cy="763500"/>
          </a:xfrm>
        </p:spPr>
        <p:txBody>
          <a:bodyPr/>
          <a:lstStyle/>
          <a:p>
            <a:r>
              <a:rPr lang="en-IN" dirty="0"/>
              <a:t>Collaboration</a:t>
            </a:r>
          </a:p>
        </p:txBody>
      </p:sp>
      <p:pic>
        <p:nvPicPr>
          <p:cNvPr id="4" name="Picture 3">
            <a:extLst>
              <a:ext uri="{FF2B5EF4-FFF2-40B4-BE49-F238E27FC236}">
                <a16:creationId xmlns:a16="http://schemas.microsoft.com/office/drawing/2014/main" id="{9501DC3E-8782-9C9E-0858-8837A3137C72}"/>
              </a:ext>
            </a:extLst>
          </p:cNvPr>
          <p:cNvPicPr>
            <a:picLocks noChangeAspect="1"/>
          </p:cNvPicPr>
          <p:nvPr/>
        </p:nvPicPr>
        <p:blipFill>
          <a:blip r:embed="rId2"/>
          <a:stretch>
            <a:fillRect/>
          </a:stretch>
        </p:blipFill>
        <p:spPr>
          <a:xfrm>
            <a:off x="1730100" y="2033238"/>
            <a:ext cx="7455650" cy="3708000"/>
          </a:xfrm>
          <a:prstGeom prst="rect">
            <a:avLst/>
          </a:prstGeom>
          <a:ln w="57150">
            <a:solidFill>
              <a:schemeClr val="tx1"/>
            </a:solidFill>
          </a:ln>
        </p:spPr>
      </p:pic>
      <p:pic>
        <p:nvPicPr>
          <p:cNvPr id="5" name="Picture 4">
            <a:extLst>
              <a:ext uri="{FF2B5EF4-FFF2-40B4-BE49-F238E27FC236}">
                <a16:creationId xmlns:a16="http://schemas.microsoft.com/office/drawing/2014/main" id="{CA583732-3CFC-A29E-1A2B-1BBE5CE2BDC0}"/>
              </a:ext>
            </a:extLst>
          </p:cNvPr>
          <p:cNvPicPr>
            <a:picLocks noChangeAspect="1"/>
          </p:cNvPicPr>
          <p:nvPr/>
        </p:nvPicPr>
        <p:blipFill>
          <a:blip r:embed="rId3"/>
          <a:stretch>
            <a:fillRect/>
          </a:stretch>
        </p:blipFill>
        <p:spPr>
          <a:xfrm>
            <a:off x="7520780" y="1292600"/>
            <a:ext cx="3329940" cy="3291840"/>
          </a:xfrm>
          <a:prstGeom prst="rect">
            <a:avLst/>
          </a:prstGeom>
          <a:ln w="57150">
            <a:solidFill>
              <a:schemeClr val="tx1"/>
            </a:solidFill>
          </a:ln>
        </p:spPr>
      </p:pic>
    </p:spTree>
    <p:extLst>
      <p:ext uri="{BB962C8B-B14F-4D97-AF65-F5344CB8AC3E}">
        <p14:creationId xmlns:p14="http://schemas.microsoft.com/office/powerpoint/2010/main" val="2781477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7270-4443-2BBB-8757-A1685871885C}"/>
              </a:ext>
            </a:extLst>
          </p:cNvPr>
          <p:cNvSpPr>
            <a:spLocks noGrp="1"/>
          </p:cNvSpPr>
          <p:nvPr>
            <p:ph type="title"/>
          </p:nvPr>
        </p:nvSpPr>
        <p:spPr>
          <a:xfrm>
            <a:off x="1319266" y="910850"/>
            <a:ext cx="7794000" cy="763500"/>
          </a:xfrm>
        </p:spPr>
        <p:txBody>
          <a:bodyPr/>
          <a:lstStyle/>
          <a:p>
            <a:r>
              <a:rPr lang="en-IN" dirty="0"/>
              <a:t>MICROSERVICES</a:t>
            </a:r>
          </a:p>
        </p:txBody>
      </p:sp>
      <p:pic>
        <p:nvPicPr>
          <p:cNvPr id="6" name="Picture 5">
            <a:extLst>
              <a:ext uri="{FF2B5EF4-FFF2-40B4-BE49-F238E27FC236}">
                <a16:creationId xmlns:a16="http://schemas.microsoft.com/office/drawing/2014/main" id="{04B96A6C-9B10-7DEE-DAA7-6D555055C501}"/>
              </a:ext>
            </a:extLst>
          </p:cNvPr>
          <p:cNvPicPr>
            <a:picLocks noChangeAspect="1"/>
          </p:cNvPicPr>
          <p:nvPr/>
        </p:nvPicPr>
        <p:blipFill rotWithShape="1">
          <a:blip r:embed="rId2"/>
          <a:srcRect t="867" b="-867"/>
          <a:stretch/>
        </p:blipFill>
        <p:spPr>
          <a:xfrm>
            <a:off x="1032408" y="1979562"/>
            <a:ext cx="8820000" cy="4373249"/>
          </a:xfrm>
          <a:prstGeom prst="rect">
            <a:avLst/>
          </a:prstGeom>
          <a:ln w="57150">
            <a:solidFill>
              <a:schemeClr val="tx2">
                <a:lumMod val="25000"/>
              </a:schemeClr>
            </a:solidFill>
          </a:ln>
        </p:spPr>
      </p:pic>
      <p:pic>
        <p:nvPicPr>
          <p:cNvPr id="7" name="Picture 6">
            <a:extLst>
              <a:ext uri="{FF2B5EF4-FFF2-40B4-BE49-F238E27FC236}">
                <a16:creationId xmlns:a16="http://schemas.microsoft.com/office/drawing/2014/main" id="{28387AB5-1B3A-AD34-44BB-8E0BBDA9C594}"/>
              </a:ext>
            </a:extLst>
          </p:cNvPr>
          <p:cNvPicPr>
            <a:picLocks noChangeAspect="1"/>
          </p:cNvPicPr>
          <p:nvPr/>
        </p:nvPicPr>
        <p:blipFill>
          <a:blip r:embed="rId3"/>
          <a:stretch>
            <a:fillRect/>
          </a:stretch>
        </p:blipFill>
        <p:spPr>
          <a:xfrm>
            <a:off x="6021369" y="1186153"/>
            <a:ext cx="5731510" cy="2691765"/>
          </a:xfrm>
          <a:prstGeom prst="rect">
            <a:avLst/>
          </a:prstGeom>
          <a:ln w="57150">
            <a:solidFill>
              <a:schemeClr val="bg2"/>
            </a:solidFill>
          </a:ln>
        </p:spPr>
      </p:pic>
    </p:spTree>
    <p:extLst>
      <p:ext uri="{BB962C8B-B14F-4D97-AF65-F5344CB8AC3E}">
        <p14:creationId xmlns:p14="http://schemas.microsoft.com/office/powerpoint/2010/main" val="21268907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p:txBody>
          <a:bodyPr/>
          <a:lstStyle/>
          <a:p>
            <a:r>
              <a:rPr lang="en-IN" dirty="0"/>
              <a:t>DEPLOYMENT</a:t>
            </a:r>
          </a:p>
        </p:txBody>
      </p:sp>
      <p:pic>
        <p:nvPicPr>
          <p:cNvPr id="4" name="Picture 3">
            <a:extLst>
              <a:ext uri="{FF2B5EF4-FFF2-40B4-BE49-F238E27FC236}">
                <a16:creationId xmlns:a16="http://schemas.microsoft.com/office/drawing/2014/main" id="{5532948A-2172-BFC3-5C58-74F80CEE8BA3}"/>
              </a:ext>
            </a:extLst>
          </p:cNvPr>
          <p:cNvPicPr>
            <a:picLocks noChangeAspect="1"/>
          </p:cNvPicPr>
          <p:nvPr/>
        </p:nvPicPr>
        <p:blipFill>
          <a:blip r:embed="rId2"/>
          <a:stretch>
            <a:fillRect/>
          </a:stretch>
        </p:blipFill>
        <p:spPr>
          <a:xfrm>
            <a:off x="1558761" y="2137091"/>
            <a:ext cx="8544626" cy="3852000"/>
          </a:xfrm>
          <a:prstGeom prst="rect">
            <a:avLst/>
          </a:prstGeom>
          <a:ln w="57150">
            <a:solidFill>
              <a:schemeClr val="accent1"/>
            </a:solidFill>
          </a:ln>
        </p:spPr>
      </p:pic>
    </p:spTree>
    <p:extLst>
      <p:ext uri="{BB962C8B-B14F-4D97-AF65-F5344CB8AC3E}">
        <p14:creationId xmlns:p14="http://schemas.microsoft.com/office/powerpoint/2010/main" val="1845307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857426" y="1678299"/>
            <a:ext cx="9948226" cy="4589193"/>
          </a:xfrm>
          <a:prstGeom prst="rect">
            <a:avLst/>
          </a:prstGeom>
        </p:spPr>
        <p:txBody>
          <a:bodyPr spcFirstLastPara="1" wrap="square" lIns="121900" tIns="121900" rIns="121900" bIns="121900" anchor="t" anchorCtr="0">
            <a:noAutofit/>
          </a:bodyPr>
          <a:lstStyle/>
          <a:p>
            <a:pPr marL="342900" indent="-342900"/>
            <a:r>
              <a:rPr lang="en-IN" dirty="0">
                <a:latin typeface="Happy Monkey" panose="020B0604020202020204" charset="0"/>
              </a:rPr>
              <a:t>The population of animals is decreasing day by day. This is due to the lack of a living  space and unavailability of food due to human intervention into their habitats.</a:t>
            </a:r>
          </a:p>
          <a:p>
            <a:pPr marL="342900" indent="-342900"/>
            <a:endParaRPr lang="en-IN" dirty="0">
              <a:latin typeface="Happy Monkey" panose="020B0604020202020204" charset="0"/>
            </a:endParaRPr>
          </a:p>
          <a:p>
            <a:pPr marL="342900" indent="-342900"/>
            <a:r>
              <a:rPr lang="en-IN" dirty="0">
                <a:latin typeface="Happy Monkey" panose="020B0604020202020204" charset="0"/>
              </a:rPr>
              <a:t>Many animals are hunted for their tusks, skin etc., We need to protect animals which are on the verge of extinction. </a:t>
            </a:r>
          </a:p>
          <a:p>
            <a:pPr marL="342900" indent="-342900"/>
            <a:endParaRPr lang="en-IN" dirty="0">
              <a:latin typeface="Happy Monkey" panose="020B0604020202020204" charset="0"/>
            </a:endParaRPr>
          </a:p>
          <a:p>
            <a:pPr marL="342900" indent="-342900"/>
            <a:r>
              <a:rPr lang="en-IN" dirty="0">
                <a:latin typeface="Happy Monkey" panose="020B0604020202020204" charset="0"/>
              </a:rPr>
              <a:t>Therefore , we develop this  </a:t>
            </a:r>
            <a:r>
              <a:rPr lang="en-US" b="0" i="0" dirty="0">
                <a:solidFill>
                  <a:srgbClr val="374151"/>
                </a:solidFill>
                <a:effectLst/>
                <a:latin typeface="Happy Monkey" panose="020B0604020202020204" charset="0"/>
              </a:rPr>
              <a:t>online platform to create awareness about </a:t>
            </a:r>
            <a:r>
              <a:rPr lang="en-US" dirty="0">
                <a:solidFill>
                  <a:srgbClr val="374151"/>
                </a:solidFill>
                <a:latin typeface="Happy Monkey" panose="020B0604020202020204" charset="0"/>
              </a:rPr>
              <a:t>the </a:t>
            </a:r>
            <a:r>
              <a:rPr lang="en-US" b="0" i="0" dirty="0">
                <a:solidFill>
                  <a:srgbClr val="374151"/>
                </a:solidFill>
                <a:effectLst/>
                <a:latin typeface="Happy Monkey" panose="020B0604020202020204" charset="0"/>
              </a:rPr>
              <a:t>sanctuary, its conservation efforts, the various species of animals found there, and the measures being taken to protect them.</a:t>
            </a:r>
          </a:p>
          <a:p>
            <a:pPr marL="342900" indent="-342900"/>
            <a:endParaRPr lang="en-US" dirty="0">
              <a:solidFill>
                <a:srgbClr val="374151"/>
              </a:solidFill>
              <a:latin typeface="Happy Monkey" panose="020B0604020202020204" charset="0"/>
            </a:endParaRPr>
          </a:p>
          <a:p>
            <a:pPr marL="0" indent="0">
              <a:buNone/>
            </a:pPr>
            <a:endParaRPr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33961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a:xfrm>
            <a:off x="1529402" y="1095955"/>
            <a:ext cx="7794000" cy="763500"/>
          </a:xfrm>
        </p:spPr>
        <p:txBody>
          <a:bodyPr/>
          <a:lstStyle/>
          <a:p>
            <a:r>
              <a:rPr lang="en-IN" dirty="0"/>
              <a:t>DEPLOYMENT</a:t>
            </a:r>
          </a:p>
        </p:txBody>
      </p:sp>
      <p:pic>
        <p:nvPicPr>
          <p:cNvPr id="3" name="Picture 2">
            <a:extLst>
              <a:ext uri="{FF2B5EF4-FFF2-40B4-BE49-F238E27FC236}">
                <a16:creationId xmlns:a16="http://schemas.microsoft.com/office/drawing/2014/main" id="{219456A2-BEA9-7C1C-434F-93403D95ED19}"/>
              </a:ext>
            </a:extLst>
          </p:cNvPr>
          <p:cNvPicPr>
            <a:picLocks noChangeAspect="1"/>
          </p:cNvPicPr>
          <p:nvPr/>
        </p:nvPicPr>
        <p:blipFill>
          <a:blip r:embed="rId2"/>
          <a:stretch>
            <a:fillRect/>
          </a:stretch>
        </p:blipFill>
        <p:spPr>
          <a:xfrm>
            <a:off x="2372188" y="2056100"/>
            <a:ext cx="7118362" cy="4392000"/>
          </a:xfrm>
          <a:prstGeom prst="rect">
            <a:avLst/>
          </a:prstGeom>
          <a:ln w="57150">
            <a:solidFill>
              <a:schemeClr val="accent3">
                <a:lumMod val="75000"/>
              </a:schemeClr>
            </a:solidFill>
          </a:ln>
        </p:spPr>
      </p:pic>
      <p:sp>
        <p:nvSpPr>
          <p:cNvPr id="6" name="TextBox 5">
            <a:extLst>
              <a:ext uri="{FF2B5EF4-FFF2-40B4-BE49-F238E27FC236}">
                <a16:creationId xmlns:a16="http://schemas.microsoft.com/office/drawing/2014/main" id="{AAA6F64E-5DD3-EAFE-84FF-363F3CC52557}"/>
              </a:ext>
            </a:extLst>
          </p:cNvPr>
          <p:cNvSpPr txBox="1"/>
          <p:nvPr/>
        </p:nvSpPr>
        <p:spPr>
          <a:xfrm>
            <a:off x="8219768" y="6027174"/>
            <a:ext cx="1270782" cy="324465"/>
          </a:xfrm>
          <a:prstGeom prst="rect">
            <a:avLst/>
          </a:prstGeom>
          <a:noFill/>
          <a:ln w="57150">
            <a:solidFill>
              <a:srgbClr val="00B050"/>
            </a:solidFill>
          </a:ln>
        </p:spPr>
        <p:txBody>
          <a:bodyPr wrap="square" rtlCol="0">
            <a:spAutoFit/>
          </a:bodyPr>
          <a:lstStyle/>
          <a:p>
            <a:endParaRPr lang="en-IN" dirty="0"/>
          </a:p>
        </p:txBody>
      </p:sp>
    </p:spTree>
    <p:extLst>
      <p:ext uri="{BB962C8B-B14F-4D97-AF65-F5344CB8AC3E}">
        <p14:creationId xmlns:p14="http://schemas.microsoft.com/office/powerpoint/2010/main" val="3451525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7310-14F5-D7D5-17F3-EE1D7A5E040A}"/>
              </a:ext>
            </a:extLst>
          </p:cNvPr>
          <p:cNvSpPr>
            <a:spLocks noGrp="1"/>
          </p:cNvSpPr>
          <p:nvPr>
            <p:ph type="title"/>
          </p:nvPr>
        </p:nvSpPr>
        <p:spPr/>
        <p:txBody>
          <a:bodyPr/>
          <a:lstStyle/>
          <a:p>
            <a:r>
              <a:rPr lang="en-IN" dirty="0"/>
              <a:t>THE FRONTEND </a:t>
            </a:r>
          </a:p>
        </p:txBody>
      </p:sp>
      <p:pic>
        <p:nvPicPr>
          <p:cNvPr id="4" name="Picture 3">
            <a:extLst>
              <a:ext uri="{FF2B5EF4-FFF2-40B4-BE49-F238E27FC236}">
                <a16:creationId xmlns:a16="http://schemas.microsoft.com/office/drawing/2014/main" id="{20E92E99-AF7D-D2F0-AFD5-C52B5DC95F41}"/>
              </a:ext>
            </a:extLst>
          </p:cNvPr>
          <p:cNvPicPr>
            <a:picLocks noChangeAspect="1"/>
          </p:cNvPicPr>
          <p:nvPr/>
        </p:nvPicPr>
        <p:blipFill>
          <a:blip r:embed="rId2"/>
          <a:stretch>
            <a:fillRect/>
          </a:stretch>
        </p:blipFill>
        <p:spPr>
          <a:xfrm>
            <a:off x="1981530" y="2056100"/>
            <a:ext cx="8336873" cy="4464000"/>
          </a:xfrm>
          <a:prstGeom prst="rect">
            <a:avLst/>
          </a:prstGeom>
          <a:ln w="57150">
            <a:solidFill>
              <a:schemeClr val="tx2">
                <a:lumMod val="50000"/>
              </a:schemeClr>
            </a:solidFill>
          </a:ln>
        </p:spPr>
      </p:pic>
    </p:spTree>
    <p:extLst>
      <p:ext uri="{BB962C8B-B14F-4D97-AF65-F5344CB8AC3E}">
        <p14:creationId xmlns:p14="http://schemas.microsoft.com/office/powerpoint/2010/main" val="346007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p:txBody>
          <a:bodyPr/>
          <a:lstStyle/>
          <a:p>
            <a:r>
              <a:rPr lang="en-IN" dirty="0"/>
              <a:t>THE FRONTEND (CTD)</a:t>
            </a:r>
          </a:p>
        </p:txBody>
      </p:sp>
      <p:pic>
        <p:nvPicPr>
          <p:cNvPr id="4" name="Picture 3">
            <a:extLst>
              <a:ext uri="{FF2B5EF4-FFF2-40B4-BE49-F238E27FC236}">
                <a16:creationId xmlns:a16="http://schemas.microsoft.com/office/drawing/2014/main" id="{1B4986F3-71DF-4C8B-C587-9602E839FD9D}"/>
              </a:ext>
            </a:extLst>
          </p:cNvPr>
          <p:cNvPicPr>
            <a:picLocks noChangeAspect="1"/>
          </p:cNvPicPr>
          <p:nvPr/>
        </p:nvPicPr>
        <p:blipFill>
          <a:blip r:embed="rId2"/>
          <a:stretch>
            <a:fillRect/>
          </a:stretch>
        </p:blipFill>
        <p:spPr>
          <a:xfrm>
            <a:off x="2138865" y="2056100"/>
            <a:ext cx="8219399" cy="4392000"/>
          </a:xfrm>
          <a:prstGeom prst="rect">
            <a:avLst/>
          </a:prstGeom>
          <a:ln w="57150">
            <a:solidFill>
              <a:srgbClr val="FF0000"/>
            </a:solidFill>
          </a:ln>
        </p:spPr>
      </p:pic>
    </p:spTree>
    <p:extLst>
      <p:ext uri="{BB962C8B-B14F-4D97-AF65-F5344CB8AC3E}">
        <p14:creationId xmlns:p14="http://schemas.microsoft.com/office/powerpoint/2010/main" val="29630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72AF1CCE-7443-DAF4-DC3E-6BE1EE3D105F}"/>
              </a:ext>
            </a:extLst>
          </p:cNvPr>
          <p:cNvPicPr>
            <a:picLocks noChangeAspect="1"/>
          </p:cNvPicPr>
          <p:nvPr/>
        </p:nvPicPr>
        <p:blipFill>
          <a:blip r:embed="rId2"/>
          <a:stretch>
            <a:fillRect/>
          </a:stretch>
        </p:blipFill>
        <p:spPr>
          <a:xfrm>
            <a:off x="2079870" y="1826392"/>
            <a:ext cx="7485072" cy="3852000"/>
          </a:xfrm>
          <a:prstGeom prst="rect">
            <a:avLst/>
          </a:prstGeom>
          <a:ln w="57150">
            <a:solidFill>
              <a:srgbClr val="FF0000"/>
            </a:solidFill>
          </a:ln>
        </p:spPr>
      </p:pic>
    </p:spTree>
    <p:extLst>
      <p:ext uri="{BB962C8B-B14F-4D97-AF65-F5344CB8AC3E}">
        <p14:creationId xmlns:p14="http://schemas.microsoft.com/office/powerpoint/2010/main" val="230329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4A63A3C-502B-0AAB-7D03-DEE9E689BC39}"/>
              </a:ext>
            </a:extLst>
          </p:cNvPr>
          <p:cNvPicPr>
            <a:picLocks noChangeAspect="1"/>
          </p:cNvPicPr>
          <p:nvPr/>
        </p:nvPicPr>
        <p:blipFill>
          <a:blip r:embed="rId2"/>
          <a:stretch>
            <a:fillRect/>
          </a:stretch>
        </p:blipFill>
        <p:spPr>
          <a:xfrm>
            <a:off x="1863545" y="1828677"/>
            <a:ext cx="8247493" cy="4068000"/>
          </a:xfrm>
          <a:prstGeom prst="rect">
            <a:avLst/>
          </a:prstGeom>
          <a:ln w="57150">
            <a:solidFill>
              <a:srgbClr val="FF0000"/>
            </a:solidFill>
          </a:ln>
        </p:spPr>
      </p:pic>
    </p:spTree>
    <p:extLst>
      <p:ext uri="{BB962C8B-B14F-4D97-AF65-F5344CB8AC3E}">
        <p14:creationId xmlns:p14="http://schemas.microsoft.com/office/powerpoint/2010/main" val="181879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A84AF44F-D1C7-A6BB-AAAE-C9C899091C72}"/>
              </a:ext>
            </a:extLst>
          </p:cNvPr>
          <p:cNvPicPr>
            <a:picLocks noChangeAspect="1"/>
          </p:cNvPicPr>
          <p:nvPr/>
        </p:nvPicPr>
        <p:blipFill rotWithShape="1">
          <a:blip r:embed="rId2"/>
          <a:srcRect t="867" b="-867"/>
          <a:stretch/>
        </p:blipFill>
        <p:spPr>
          <a:xfrm>
            <a:off x="1602679" y="1732925"/>
            <a:ext cx="8820000" cy="4373249"/>
          </a:xfrm>
          <a:prstGeom prst="rect">
            <a:avLst/>
          </a:prstGeom>
          <a:ln w="57150">
            <a:solidFill>
              <a:schemeClr val="tx2">
                <a:lumMod val="25000"/>
              </a:schemeClr>
            </a:solidFill>
          </a:ln>
        </p:spPr>
      </p:pic>
    </p:spTree>
    <p:extLst>
      <p:ext uri="{BB962C8B-B14F-4D97-AF65-F5344CB8AC3E}">
        <p14:creationId xmlns:p14="http://schemas.microsoft.com/office/powerpoint/2010/main" val="39034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A7F8E1A8-CA28-16B7-DD3F-375B1C7FC68F}"/>
              </a:ext>
            </a:extLst>
          </p:cNvPr>
          <p:cNvPicPr>
            <a:picLocks noChangeAspect="1"/>
          </p:cNvPicPr>
          <p:nvPr/>
        </p:nvPicPr>
        <p:blipFill>
          <a:blip r:embed="rId2"/>
          <a:stretch>
            <a:fillRect/>
          </a:stretch>
        </p:blipFill>
        <p:spPr>
          <a:xfrm>
            <a:off x="1969476" y="1780467"/>
            <a:ext cx="8253047" cy="4068000"/>
          </a:xfrm>
          <a:prstGeom prst="rect">
            <a:avLst/>
          </a:prstGeom>
          <a:ln w="57150">
            <a:solidFill>
              <a:srgbClr val="FF0000"/>
            </a:solidFill>
          </a:ln>
        </p:spPr>
      </p:pic>
    </p:spTree>
    <p:extLst>
      <p:ext uri="{BB962C8B-B14F-4D97-AF65-F5344CB8AC3E}">
        <p14:creationId xmlns:p14="http://schemas.microsoft.com/office/powerpoint/2010/main" val="3538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184D5389-4190-E3F6-94B3-F0BD506733A2}"/>
              </a:ext>
            </a:extLst>
          </p:cNvPr>
          <p:cNvPicPr>
            <a:picLocks noChangeAspect="1"/>
          </p:cNvPicPr>
          <p:nvPr/>
        </p:nvPicPr>
        <p:blipFill>
          <a:blip r:embed="rId2"/>
          <a:stretch>
            <a:fillRect/>
          </a:stretch>
        </p:blipFill>
        <p:spPr>
          <a:xfrm>
            <a:off x="1696412" y="1872747"/>
            <a:ext cx="8233540" cy="4104000"/>
          </a:xfrm>
          <a:prstGeom prst="rect">
            <a:avLst/>
          </a:prstGeom>
          <a:ln w="57150">
            <a:solidFill>
              <a:srgbClr val="FF0000"/>
            </a:solidFill>
          </a:ln>
        </p:spPr>
      </p:pic>
    </p:spTree>
    <p:extLst>
      <p:ext uri="{BB962C8B-B14F-4D97-AF65-F5344CB8AC3E}">
        <p14:creationId xmlns:p14="http://schemas.microsoft.com/office/powerpoint/2010/main" val="9971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EA378E8-2B40-AC84-E0DB-AFFFFC29CEED}"/>
              </a:ext>
            </a:extLst>
          </p:cNvPr>
          <p:cNvPicPr>
            <a:picLocks noChangeAspect="1"/>
          </p:cNvPicPr>
          <p:nvPr/>
        </p:nvPicPr>
        <p:blipFill>
          <a:blip r:embed="rId2"/>
          <a:stretch>
            <a:fillRect/>
          </a:stretch>
        </p:blipFill>
        <p:spPr>
          <a:xfrm>
            <a:off x="2168361" y="1822295"/>
            <a:ext cx="8114508" cy="4104000"/>
          </a:xfrm>
          <a:prstGeom prst="rect">
            <a:avLst/>
          </a:prstGeom>
          <a:ln w="57150">
            <a:solidFill>
              <a:srgbClr val="FF0000"/>
            </a:solidFill>
          </a:ln>
        </p:spPr>
      </p:pic>
    </p:spTree>
    <p:extLst>
      <p:ext uri="{BB962C8B-B14F-4D97-AF65-F5344CB8AC3E}">
        <p14:creationId xmlns:p14="http://schemas.microsoft.com/office/powerpoint/2010/main" val="47503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3D2CE6F5-A11C-A34F-C651-2E24315B8FB0}"/>
              </a:ext>
            </a:extLst>
          </p:cNvPr>
          <p:cNvPicPr>
            <a:picLocks noChangeAspect="1"/>
          </p:cNvPicPr>
          <p:nvPr/>
        </p:nvPicPr>
        <p:blipFill>
          <a:blip r:embed="rId2"/>
          <a:stretch>
            <a:fillRect/>
          </a:stretch>
        </p:blipFill>
        <p:spPr>
          <a:xfrm>
            <a:off x="1961775" y="2002174"/>
            <a:ext cx="8268449" cy="4104000"/>
          </a:xfrm>
          <a:prstGeom prst="rect">
            <a:avLst/>
          </a:prstGeom>
          <a:ln w="57150">
            <a:solidFill>
              <a:srgbClr val="FF0000"/>
            </a:solidFill>
          </a:ln>
        </p:spPr>
      </p:pic>
    </p:spTree>
    <p:extLst>
      <p:ext uri="{BB962C8B-B14F-4D97-AF65-F5344CB8AC3E}">
        <p14:creationId xmlns:p14="http://schemas.microsoft.com/office/powerpoint/2010/main" val="7812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1000"/>
          </a:schemeClr>
        </a:solidFill>
        <a:effectLst/>
      </p:bgPr>
    </p:bg>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773400" y="1378987"/>
            <a:ext cx="9948226" cy="4589193"/>
          </a:xfrm>
          <a:prstGeom prst="rect">
            <a:avLst/>
          </a:prstGeom>
        </p:spPr>
        <p:txBody>
          <a:bodyPr spcFirstLastPara="1" wrap="square" lIns="121900" tIns="121900" rIns="121900" bIns="121900" anchor="t" anchorCtr="0">
            <a:noAutofit/>
          </a:bodyPr>
          <a:lstStyle/>
          <a:p>
            <a:pPr marL="0" indent="0">
              <a:buNone/>
            </a:pPr>
            <a:endParaRPr lang="en-US" b="0" i="0" dirty="0">
              <a:solidFill>
                <a:srgbClr val="37415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create a sustainable and responsible tourism model that balances the conservation of wildlife and their habitats with the economic benefits derived from tourism. </a:t>
            </a:r>
          </a:p>
          <a:p>
            <a:pPr marL="342900" indent="-342900"/>
            <a:endParaRPr lang="en-US" i="0" dirty="0">
              <a:solidFill>
                <a:schemeClr val="tx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provide an enjoyable and educational experience for tourists while also ensuring the safety and welfare of the animals, promoting environmental awareness and conservation, and contributing to the local community's economic development. </a:t>
            </a:r>
          </a:p>
          <a:p>
            <a:pPr marL="342900" indent="-342900"/>
            <a:endParaRPr lang="en-US" i="0" dirty="0">
              <a:solidFill>
                <a:schemeClr val="tx1"/>
              </a:solidFill>
              <a:effectLst/>
              <a:latin typeface="Happy Monkey" panose="020B0604020202020204" charset="0"/>
            </a:endParaRPr>
          </a:p>
          <a:p>
            <a:pPr marL="342900" indent="-342900"/>
            <a:r>
              <a:rPr lang="en-IN" dirty="0">
                <a:solidFill>
                  <a:schemeClr val="tx1"/>
                </a:solidFill>
                <a:latin typeface="Happy Monkey" panose="020B0604020202020204" charset="0"/>
              </a:rPr>
              <a:t>To enable an interactive mode for the convenience of tourists to book tickets and rides, reserve rooms, provide feedbacks and much more.</a:t>
            </a:r>
          </a:p>
          <a:p>
            <a:pPr marL="342900" indent="-342900"/>
            <a:endParaRPr lang="en-US" b="0" i="0" dirty="0">
              <a:solidFill>
                <a:srgbClr val="374151"/>
              </a:solidFill>
              <a:effectLst/>
              <a:latin typeface="Happy Monkey" panose="020B0604020202020204" charset="0"/>
            </a:endParaRPr>
          </a:p>
          <a:p>
            <a:pPr marL="342900" indent="-342900"/>
            <a:endParaRPr lang="en-US" b="0" i="0" dirty="0">
              <a:solidFill>
                <a:srgbClr val="374151"/>
              </a:solidFill>
              <a:effectLst/>
              <a:latin typeface="Happy Monkey" panose="020B0604020202020204" charset="0"/>
            </a:endParaRPr>
          </a:p>
          <a:p>
            <a:pPr marL="342900" indent="-342900"/>
            <a:endParaRPr lang="en-US" dirty="0">
              <a:solidFill>
                <a:srgbClr val="374151"/>
              </a:solidFill>
              <a:latin typeface="Happy Monkey" panose="020B0604020202020204" charset="0"/>
            </a:endParaRPr>
          </a:p>
          <a:p>
            <a:pPr marL="342900" indent="-342900"/>
            <a:endParaRPr lang="en-IN"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2943C4D7-5150-33E4-A54F-F15306C03C4F}"/>
              </a:ext>
            </a:extLst>
          </p:cNvPr>
          <p:cNvPicPr>
            <a:picLocks noChangeAspect="1"/>
          </p:cNvPicPr>
          <p:nvPr/>
        </p:nvPicPr>
        <p:blipFill>
          <a:blip r:embed="rId2"/>
          <a:stretch>
            <a:fillRect/>
          </a:stretch>
        </p:blipFill>
        <p:spPr>
          <a:xfrm>
            <a:off x="1912723" y="1910806"/>
            <a:ext cx="8226231" cy="4104000"/>
          </a:xfrm>
          <a:prstGeom prst="rect">
            <a:avLst/>
          </a:prstGeom>
          <a:ln w="57150">
            <a:solidFill>
              <a:srgbClr val="FF0000"/>
            </a:solidFill>
          </a:ln>
        </p:spPr>
      </p:pic>
    </p:spTree>
    <p:extLst>
      <p:ext uri="{BB962C8B-B14F-4D97-AF65-F5344CB8AC3E}">
        <p14:creationId xmlns:p14="http://schemas.microsoft.com/office/powerpoint/2010/main" val="5254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FDC7-6DF0-BC70-E44D-9B782E7F9435}"/>
              </a:ext>
            </a:extLst>
          </p:cNvPr>
          <p:cNvSpPr>
            <a:spLocks noGrp="1"/>
          </p:cNvSpPr>
          <p:nvPr>
            <p:ph type="title"/>
          </p:nvPr>
        </p:nvSpPr>
        <p:spPr/>
        <p:txBody>
          <a:bodyPr/>
          <a:lstStyle/>
          <a:p>
            <a:r>
              <a:rPr lang="en-IN" dirty="0"/>
              <a:t>FUTURE ENHANCEMENTS</a:t>
            </a:r>
          </a:p>
        </p:txBody>
      </p:sp>
      <p:sp>
        <p:nvSpPr>
          <p:cNvPr id="3" name="Text Placeholder 2">
            <a:extLst>
              <a:ext uri="{FF2B5EF4-FFF2-40B4-BE49-F238E27FC236}">
                <a16:creationId xmlns:a16="http://schemas.microsoft.com/office/drawing/2014/main" id="{86DA03A4-8865-49BB-CDD2-40FF8FBA62AA}"/>
              </a:ext>
            </a:extLst>
          </p:cNvPr>
          <p:cNvSpPr>
            <a:spLocks noGrp="1"/>
          </p:cNvSpPr>
          <p:nvPr>
            <p:ph type="body" idx="1"/>
          </p:nvPr>
        </p:nvSpPr>
        <p:spPr/>
        <p:txBody>
          <a:bodyPr/>
          <a:lstStyle/>
          <a:p>
            <a:endParaRPr lang="en-IN" dirty="0"/>
          </a:p>
          <a:p>
            <a:r>
              <a:rPr lang="en-IN" dirty="0"/>
              <a:t>Room booking</a:t>
            </a:r>
          </a:p>
          <a:p>
            <a:r>
              <a:rPr lang="en-IN" dirty="0"/>
              <a:t>Feedbacks</a:t>
            </a:r>
          </a:p>
          <a:p>
            <a:r>
              <a:rPr lang="en-IN" dirty="0"/>
              <a:t>Real payment portal redirection</a:t>
            </a:r>
          </a:p>
          <a:p>
            <a:r>
              <a:rPr lang="en-IN" dirty="0"/>
              <a:t>Statistics of sanctuary visits, donations, etc .</a:t>
            </a:r>
          </a:p>
          <a:p>
            <a:endParaRPr lang="en-IN" dirty="0"/>
          </a:p>
        </p:txBody>
      </p:sp>
    </p:spTree>
    <p:extLst>
      <p:ext uri="{BB962C8B-B14F-4D97-AF65-F5344CB8AC3E}">
        <p14:creationId xmlns:p14="http://schemas.microsoft.com/office/powerpoint/2010/main" val="3693950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144-53DD-57C4-9E02-144B1A311BE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8751B435-5571-D520-B9EB-BF09A06AC18B}"/>
              </a:ext>
            </a:extLst>
          </p:cNvPr>
          <p:cNvSpPr>
            <a:spLocks noGrp="1"/>
          </p:cNvSpPr>
          <p:nvPr>
            <p:ph type="body" idx="1"/>
          </p:nvPr>
        </p:nvSpPr>
        <p:spPr/>
        <p:txBody>
          <a:bodyPr/>
          <a:lstStyle/>
          <a:p>
            <a:r>
              <a:rPr lang="en-IN" dirty="0"/>
              <a:t>Therefore , this Wildlife sanctuary website aims to create an awareness about the importance of conservation and also helps to manage the different functionalities like ticket booking, ride booking, etc. It also enables facilities for donation thereby improving the conservation efforts</a:t>
            </a:r>
          </a:p>
        </p:txBody>
      </p:sp>
    </p:spTree>
    <p:extLst>
      <p:ext uri="{BB962C8B-B14F-4D97-AF65-F5344CB8AC3E}">
        <p14:creationId xmlns:p14="http://schemas.microsoft.com/office/powerpoint/2010/main" val="613282639"/>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EC13-D070-F248-7167-DCFC51BEC1E4}"/>
              </a:ext>
            </a:extLst>
          </p:cNvPr>
          <p:cNvSpPr>
            <a:spLocks noGrp="1"/>
          </p:cNvSpPr>
          <p:nvPr>
            <p:ph type="title"/>
          </p:nvPr>
        </p:nvSpPr>
        <p:spPr>
          <a:xfrm>
            <a:off x="2391031" y="2797309"/>
            <a:ext cx="7794000" cy="763500"/>
          </a:xfrm>
        </p:spPr>
        <p:txBody>
          <a:bodyPr/>
          <a:lstStyle/>
          <a:p>
            <a:r>
              <a:rPr lang="en-IN" sz="8000" dirty="0"/>
              <a:t>THANK YOU</a:t>
            </a:r>
          </a:p>
        </p:txBody>
      </p:sp>
      <p:pic>
        <p:nvPicPr>
          <p:cNvPr id="4" name="Picture 3">
            <a:extLst>
              <a:ext uri="{FF2B5EF4-FFF2-40B4-BE49-F238E27FC236}">
                <a16:creationId xmlns:a16="http://schemas.microsoft.com/office/drawing/2014/main" id="{A8E15995-B2D2-11AD-49B2-E9B927B36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575" y="1252908"/>
            <a:ext cx="4234843" cy="4352184"/>
          </a:xfrm>
          <a:prstGeom prst="ellipse">
            <a:avLst/>
          </a:prstGeom>
          <a:ln>
            <a:solidFill>
              <a:srgbClr val="00B0F0"/>
            </a:solidFill>
          </a:ln>
        </p:spPr>
      </p:pic>
    </p:spTree>
    <p:extLst>
      <p:ext uri="{BB962C8B-B14F-4D97-AF65-F5344CB8AC3E}">
        <p14:creationId xmlns:p14="http://schemas.microsoft.com/office/powerpoint/2010/main" val="159488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66916" y="630439"/>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855003" y="1866748"/>
            <a:ext cx="9842493" cy="3767135"/>
          </a:xfrm>
          <a:prstGeom prst="rect">
            <a:avLst/>
          </a:prstGeom>
        </p:spPr>
        <p:txBody>
          <a:bodyPr spcFirstLastPara="1" wrap="square" lIns="121900" tIns="121900" rIns="121900" bIns="121900" anchor="t" anchorCtr="0">
            <a:noAutofit/>
          </a:bodyPr>
          <a:lstStyle/>
          <a:p>
            <a:pPr marL="342900" indent="-342900">
              <a:buFont typeface="Wingdings" panose="05000000000000000000" pitchFamily="2" charset="2"/>
              <a:buChar char="q"/>
            </a:pPr>
            <a:r>
              <a:rPr lang="en-IN" dirty="0">
                <a:solidFill>
                  <a:schemeClr val="accent3">
                    <a:lumMod val="75000"/>
                  </a:schemeClr>
                </a:solidFill>
                <a:highlight>
                  <a:srgbClr val="FFFF00"/>
                </a:highlight>
              </a:rPr>
              <a:t>To attract tourists  </a:t>
            </a:r>
            <a:r>
              <a:rPr lang="en-US" b="0" i="0" dirty="0">
                <a:solidFill>
                  <a:srgbClr val="374151"/>
                </a:solidFill>
                <a:effectLst/>
                <a:latin typeface="Happy Monkey" panose="020B0604020202020204" charset="0"/>
              </a:rPr>
              <a:t>by providing information about the unique experiences, attractions, rides and activities available.</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Enhancing online presence:</a:t>
            </a:r>
            <a:r>
              <a:rPr lang="en-US" b="0" i="0" dirty="0">
                <a:solidFill>
                  <a:schemeClr val="accent3">
                    <a:lumMod val="75000"/>
                  </a:schemeClr>
                </a:solidFill>
                <a:effectLst/>
                <a:latin typeface="Happy Monkey" panose="020B0604020202020204" charset="0"/>
              </a:rPr>
              <a:t> </a:t>
            </a:r>
            <a:r>
              <a:rPr lang="en-US" b="0" i="0" dirty="0">
                <a:solidFill>
                  <a:srgbClr val="374151"/>
                </a:solidFill>
                <a:effectLst/>
                <a:latin typeface="Happy Monkey" panose="020B0604020202020204" charset="0"/>
              </a:rPr>
              <a:t>To enhance the sanctuary's online presence, making it more visible and accessible to potential visitors and creating a positive image for the sanctuary.</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Improving visitor experience:</a:t>
            </a:r>
            <a:r>
              <a:rPr lang="en-US" b="0" i="0" dirty="0">
                <a:solidFill>
                  <a:srgbClr val="374151"/>
                </a:solidFill>
                <a:effectLst/>
                <a:latin typeface="Happy Monkey" panose="020B0604020202020204" charset="0"/>
              </a:rPr>
              <a:t>  To improve the visitor experience by providing comprehensive information about the sanctuary, including visitor guidelines, sightseeing options, and accommodation.</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algn="l">
              <a:buFont typeface="Wingdings" panose="05000000000000000000" pitchFamily="2" charset="2"/>
              <a:buChar char="q"/>
            </a:pPr>
            <a:endParaRPr lang="en-IN" dirty="0">
              <a:latin typeface="Happy Monkey" panose="020B0604020202020204" charset="0"/>
            </a:endParaRPr>
          </a:p>
          <a:p>
            <a:pPr marL="342900" indent="-342900">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07923" y="220632"/>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707923" y="1211136"/>
            <a:ext cx="9842493" cy="3767135"/>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Educating visitors: </a:t>
            </a:r>
            <a:r>
              <a:rPr lang="en-US" sz="1800" dirty="0">
                <a:solidFill>
                  <a:schemeClr val="tx1"/>
                </a:solidFill>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To educate visitors about the importance of conservation efforts, the impact of human activities on wildlife and the environment, and how they can help protect the natural world.</a:t>
            </a:r>
          </a:p>
          <a:p>
            <a:pPr>
              <a:buFont typeface="Wingdings" panose="05000000000000000000" pitchFamily="2" charset="2"/>
              <a:buChar char="q"/>
            </a:pPr>
            <a:endParaRPr lang="en-IN" sz="1800" dirty="0">
              <a:solidFill>
                <a:schemeClr val="tx1"/>
              </a:solidFill>
            </a:endParaRPr>
          </a:p>
          <a:p>
            <a:pPr marL="342900" indent="-342900">
              <a:buFont typeface="Wingdings" panose="05000000000000000000" pitchFamily="2" charset="2"/>
              <a:buChar char="q"/>
            </a:pPr>
            <a:r>
              <a:rPr lang="en-US" sz="1800" dirty="0">
                <a:solidFill>
                  <a:schemeClr val="accent3">
                    <a:lumMod val="75000"/>
                  </a:schemeClr>
                </a:solidFill>
              </a:rPr>
              <a:t> </a:t>
            </a:r>
            <a:r>
              <a:rPr lang="en-US" sz="1800" dirty="0">
                <a:solidFill>
                  <a:schemeClr val="accent3">
                    <a:lumMod val="75000"/>
                  </a:schemeClr>
                </a:solidFill>
                <a:highlight>
                  <a:srgbClr val="FFFF00"/>
                </a:highlight>
              </a:rPr>
              <a:t>Measuring success: </a:t>
            </a:r>
            <a:r>
              <a:rPr lang="en-US" sz="1800" dirty="0"/>
              <a:t>To measure its success by tracking metrics such as tourists numbers, revenue generated, tourists satisfaction ratings and feedbacks, and conservation impact, and using this data to make informed decisions about future initiatives and investments.</a:t>
            </a:r>
          </a:p>
          <a:p>
            <a:pPr marL="342900" indent="-342900">
              <a:buFont typeface="Wingdings" panose="05000000000000000000" pitchFamily="2" charset="2"/>
              <a:buChar char="q"/>
            </a:pPr>
            <a:endParaRPr lang="en-US" sz="1800" b="0" i="0" dirty="0">
              <a:solidFill>
                <a:schemeClr val="accent3">
                  <a:lumMod val="75000"/>
                </a:schemeClr>
              </a:solidFill>
              <a:effectLst/>
              <a:latin typeface="Happy Monkey" panose="020B0604020202020204" charset="0"/>
            </a:endParaRPr>
          </a:p>
          <a:p>
            <a:pPr marL="342900" indent="-342900">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Utilizing social media: </a:t>
            </a:r>
            <a:r>
              <a:rPr lang="en-US" sz="1800" b="0" i="0" dirty="0">
                <a:solidFill>
                  <a:schemeClr val="tx1"/>
                </a:solidFill>
                <a:effectLst/>
                <a:latin typeface="Happy Monkey" panose="020B0604020202020204" charset="0"/>
              </a:rPr>
              <a:t>The website can leverage social media platforms to </a:t>
            </a:r>
            <a:r>
              <a:rPr lang="en-US" sz="1800" b="1" i="0" dirty="0">
                <a:solidFill>
                  <a:schemeClr val="tx1"/>
                </a:solidFill>
                <a:effectLst/>
                <a:latin typeface="Happy Monkey" panose="020B0604020202020204" charset="0"/>
              </a:rPr>
              <a:t>reach a wider audience</a:t>
            </a:r>
            <a:r>
              <a:rPr lang="en-US" sz="1800" b="0" i="0" dirty="0">
                <a:solidFill>
                  <a:schemeClr val="tx1"/>
                </a:solidFill>
                <a:effectLst/>
                <a:latin typeface="Happy Monkey" panose="020B0604020202020204" charset="0"/>
              </a:rPr>
              <a:t>, engage with visitors, and promote the sanctuary's offerings and initiatives.</a:t>
            </a:r>
          </a:p>
          <a:p>
            <a:pPr marL="342900" indent="-342900">
              <a:buFont typeface="Wingdings" panose="05000000000000000000" pitchFamily="2" charset="2"/>
              <a:buChar char="q"/>
            </a:pPr>
            <a:endParaRPr lang="en-US" sz="1800" dirty="0">
              <a:solidFill>
                <a:srgbClr val="FF0000"/>
              </a:solidFill>
              <a:latin typeface="Happy Monkey" panose="020B0604020202020204" charset="0"/>
            </a:endParaRPr>
          </a:p>
          <a:p>
            <a:pPr marL="342900" indent="-342900">
              <a:buFont typeface="Wingdings" panose="05000000000000000000" pitchFamily="2" charset="2"/>
              <a:buChar char="q"/>
            </a:pPr>
            <a:r>
              <a:rPr lang="en-US" sz="1800" dirty="0">
                <a:solidFill>
                  <a:srgbClr val="FF0000"/>
                </a:solidFill>
                <a:highlight>
                  <a:srgbClr val="FFFF00"/>
                </a:highlight>
                <a:latin typeface="Happy Monkey" panose="020B0604020202020204" charset="0"/>
              </a:rPr>
              <a:t>Boosting revenues</a:t>
            </a:r>
            <a:r>
              <a:rPr lang="en-US" sz="1800" b="0" i="0" dirty="0">
                <a:solidFill>
                  <a:srgbClr val="FF0000"/>
                </a:solidFill>
                <a:effectLst/>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The website could be designed to generate revenue by tourism and encouraging visitors to donate to support conservation efforts.</a:t>
            </a:r>
          </a:p>
          <a:p>
            <a:pPr marL="342900" lvl="0" indent="-342900" algn="l" rtl="0">
              <a:spcBef>
                <a:spcPts val="0"/>
              </a:spcBef>
              <a:buFont typeface="Wingdings" panose="05000000000000000000" pitchFamily="2" charset="2"/>
              <a:buChar char="q"/>
            </a:pPr>
            <a:endParaRPr lang="en-IN" dirty="0"/>
          </a:p>
          <a:p>
            <a:pPr marL="342900" lvl="0" indent="-342900" algn="l" rtl="0">
              <a:spcBef>
                <a:spcPts val="0"/>
              </a:spcBef>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999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FD99-24F8-067E-E01E-A432608D5AD3}"/>
              </a:ext>
            </a:extLst>
          </p:cNvPr>
          <p:cNvSpPr>
            <a:spLocks noGrp="1"/>
          </p:cNvSpPr>
          <p:nvPr>
            <p:ph type="title"/>
          </p:nvPr>
        </p:nvSpPr>
        <p:spPr>
          <a:xfrm>
            <a:off x="1647389" y="675089"/>
            <a:ext cx="7794000" cy="763500"/>
          </a:xfrm>
        </p:spPr>
        <p:txBody>
          <a:bodyPr/>
          <a:lstStyle/>
          <a:p>
            <a:pPr algn="ctr"/>
            <a:r>
              <a:rPr lang="en-IN" dirty="0"/>
              <a:t>TECHNOLOGY STACK</a:t>
            </a:r>
          </a:p>
        </p:txBody>
      </p:sp>
      <p:graphicFrame>
        <p:nvGraphicFramePr>
          <p:cNvPr id="4" name="Table 4">
            <a:extLst>
              <a:ext uri="{FF2B5EF4-FFF2-40B4-BE49-F238E27FC236}">
                <a16:creationId xmlns:a16="http://schemas.microsoft.com/office/drawing/2014/main" id="{AD38F88E-6F62-D766-C63D-DC7BC0D06BE2}"/>
              </a:ext>
            </a:extLst>
          </p:cNvPr>
          <p:cNvGraphicFramePr>
            <a:graphicFrameLocks noGrp="1"/>
          </p:cNvGraphicFramePr>
          <p:nvPr>
            <p:extLst>
              <p:ext uri="{D42A27DB-BD31-4B8C-83A1-F6EECF244321}">
                <p14:modId xmlns:p14="http://schemas.microsoft.com/office/powerpoint/2010/main" val="4182306474"/>
              </p:ext>
            </p:extLst>
          </p:nvPr>
        </p:nvGraphicFramePr>
        <p:xfrm>
          <a:off x="1858297" y="1593984"/>
          <a:ext cx="8154219" cy="4533181"/>
        </p:xfrm>
        <a:graphic>
          <a:graphicData uri="http://schemas.openxmlformats.org/drawingml/2006/table">
            <a:tbl>
              <a:tblPr firstRow="1" bandRow="1">
                <a:tableStyleId>{8A107856-5554-42FB-B03E-39F5DBC370BA}</a:tableStyleId>
              </a:tblPr>
              <a:tblGrid>
                <a:gridCol w="4075447">
                  <a:extLst>
                    <a:ext uri="{9D8B030D-6E8A-4147-A177-3AD203B41FA5}">
                      <a16:colId xmlns:a16="http://schemas.microsoft.com/office/drawing/2014/main" val="3763163897"/>
                    </a:ext>
                  </a:extLst>
                </a:gridCol>
                <a:gridCol w="4078772">
                  <a:extLst>
                    <a:ext uri="{9D8B030D-6E8A-4147-A177-3AD203B41FA5}">
                      <a16:colId xmlns:a16="http://schemas.microsoft.com/office/drawing/2014/main" val="17860602"/>
                    </a:ext>
                  </a:extLst>
                </a:gridCol>
              </a:tblGrid>
              <a:tr h="354061">
                <a:tc>
                  <a:txBody>
                    <a:bodyPr/>
                    <a:lstStyle/>
                    <a:p>
                      <a:pPr algn="ctr"/>
                      <a:r>
                        <a:rPr lang="en-IN" sz="1800" dirty="0">
                          <a:latin typeface="Bookman Old Style" panose="02050604050505020204" pitchFamily="18" charset="0"/>
                        </a:rPr>
                        <a:t> TYPE</a:t>
                      </a:r>
                    </a:p>
                  </a:txBody>
                  <a:tcPr/>
                </a:tc>
                <a:tc>
                  <a:txBody>
                    <a:bodyPr/>
                    <a:lstStyle/>
                    <a:p>
                      <a:pPr algn="ctr"/>
                      <a:r>
                        <a:rPr lang="en-IN" sz="1800" dirty="0">
                          <a:latin typeface="Bookman Old Style" panose="02050604050505020204" pitchFamily="18" charset="0"/>
                        </a:rPr>
                        <a:t> TECHNOLOGY</a:t>
                      </a:r>
                    </a:p>
                  </a:txBody>
                  <a:tcPr/>
                </a:tc>
                <a:extLst>
                  <a:ext uri="{0D108BD9-81ED-4DB2-BD59-A6C34878D82A}">
                    <a16:rowId xmlns:a16="http://schemas.microsoft.com/office/drawing/2014/main" val="2494483775"/>
                  </a:ext>
                </a:extLst>
              </a:tr>
              <a:tr h="354061">
                <a:tc>
                  <a:txBody>
                    <a:bodyPr/>
                    <a:lstStyle/>
                    <a:p>
                      <a:pPr algn="ctr"/>
                      <a:r>
                        <a:rPr lang="en-IN" sz="1600" dirty="0">
                          <a:latin typeface="Bookman Old Style" panose="02050604050505020204" pitchFamily="18" charset="0"/>
                        </a:rPr>
                        <a:t>Frontend</a:t>
                      </a:r>
                    </a:p>
                  </a:txBody>
                  <a:tcPr/>
                </a:tc>
                <a:tc>
                  <a:txBody>
                    <a:bodyPr/>
                    <a:lstStyle/>
                    <a:p>
                      <a:pPr algn="ctr"/>
                      <a:r>
                        <a:rPr lang="en-IN" sz="1600" dirty="0">
                          <a:latin typeface="Bookman Old Style" panose="02050604050505020204" pitchFamily="18" charset="0"/>
                        </a:rPr>
                        <a:t>React JS</a:t>
                      </a:r>
                    </a:p>
                  </a:txBody>
                  <a:tcPr/>
                </a:tc>
                <a:extLst>
                  <a:ext uri="{0D108BD9-81ED-4DB2-BD59-A6C34878D82A}">
                    <a16:rowId xmlns:a16="http://schemas.microsoft.com/office/drawing/2014/main" val="713451683"/>
                  </a:ext>
                </a:extLst>
              </a:tr>
              <a:tr h="354061">
                <a:tc>
                  <a:txBody>
                    <a:bodyPr/>
                    <a:lstStyle/>
                    <a:p>
                      <a:pPr algn="ctr"/>
                      <a:r>
                        <a:rPr lang="en-IN" sz="1600" dirty="0">
                          <a:latin typeface="Bookman Old Style" panose="02050604050505020204" pitchFamily="18" charset="0"/>
                        </a:rPr>
                        <a:t>Backend</a:t>
                      </a:r>
                    </a:p>
                  </a:txBody>
                  <a:tcPr/>
                </a:tc>
                <a:tc>
                  <a:txBody>
                    <a:bodyPr/>
                    <a:lstStyle/>
                    <a:p>
                      <a:pPr algn="ctr"/>
                      <a:r>
                        <a:rPr lang="en-IN" sz="1600" dirty="0">
                          <a:latin typeface="Bookman Old Style" panose="02050604050505020204" pitchFamily="18" charset="0"/>
                        </a:rPr>
                        <a:t>Spring Boot</a:t>
                      </a:r>
                    </a:p>
                  </a:txBody>
                  <a:tcPr/>
                </a:tc>
                <a:extLst>
                  <a:ext uri="{0D108BD9-81ED-4DB2-BD59-A6C34878D82A}">
                    <a16:rowId xmlns:a16="http://schemas.microsoft.com/office/drawing/2014/main" val="1674699612"/>
                  </a:ext>
                </a:extLst>
              </a:tr>
              <a:tr h="391124">
                <a:tc>
                  <a:txBody>
                    <a:bodyPr/>
                    <a:lstStyle/>
                    <a:p>
                      <a:pPr algn="ctr"/>
                      <a:r>
                        <a:rPr lang="en-IN" sz="1600" dirty="0">
                          <a:latin typeface="Bookman Old Style" panose="02050604050505020204" pitchFamily="18" charset="0"/>
                        </a:rPr>
                        <a:t>Database</a:t>
                      </a:r>
                    </a:p>
                  </a:txBody>
                  <a:tcPr/>
                </a:tc>
                <a:tc>
                  <a:txBody>
                    <a:bodyPr/>
                    <a:lstStyle/>
                    <a:p>
                      <a:pPr algn="ctr"/>
                      <a:r>
                        <a:rPr lang="en-IN" sz="1600" dirty="0">
                          <a:latin typeface="Bookman Old Style" panose="02050604050505020204" pitchFamily="18" charset="0"/>
                        </a:rPr>
                        <a:t>MySQL</a:t>
                      </a:r>
                    </a:p>
                  </a:txBody>
                  <a:tcPr/>
                </a:tc>
                <a:extLst>
                  <a:ext uri="{0D108BD9-81ED-4DB2-BD59-A6C34878D82A}">
                    <a16:rowId xmlns:a16="http://schemas.microsoft.com/office/drawing/2014/main" val="4249889000"/>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ORM Mapping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JPA Hibernate</a:t>
                      </a:r>
                    </a:p>
                    <a:p>
                      <a:pPr algn="ctr"/>
                      <a:endParaRPr lang="en-IN" sz="1600" dirty="0">
                        <a:latin typeface="Bookman Old Style" panose="02050604050505020204" pitchFamily="18" charset="0"/>
                      </a:endParaRPr>
                    </a:p>
                  </a:txBody>
                  <a:tcPr/>
                </a:tc>
                <a:extLst>
                  <a:ext uri="{0D108BD9-81ED-4DB2-BD59-A6C34878D82A}">
                    <a16:rowId xmlns:a16="http://schemas.microsoft.com/office/drawing/2014/main" val="2256155853"/>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Static code analysis</a:t>
                      </a:r>
                    </a:p>
                  </a:txBody>
                  <a:tcPr/>
                </a:tc>
                <a:tc>
                  <a:txBody>
                    <a:bodyPr/>
                    <a:lstStyle/>
                    <a:p>
                      <a:pPr algn="ctr"/>
                      <a:r>
                        <a:rPr lang="en-IN" sz="1600" dirty="0" err="1">
                          <a:latin typeface="Bookman Old Style" panose="02050604050505020204" pitchFamily="18" charset="0"/>
                        </a:rPr>
                        <a:t>SonarLint</a:t>
                      </a:r>
                      <a:endParaRPr lang="en-IN" sz="1600" dirty="0">
                        <a:latin typeface="Bookman Old Style" panose="02050604050505020204" pitchFamily="18" charset="0"/>
                      </a:endParaRPr>
                    </a:p>
                  </a:txBody>
                  <a:tcPr/>
                </a:tc>
                <a:extLst>
                  <a:ext uri="{0D108BD9-81ED-4DB2-BD59-A6C34878D82A}">
                    <a16:rowId xmlns:a16="http://schemas.microsoft.com/office/drawing/2014/main" val="3874435771"/>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Collaboration</a:t>
                      </a:r>
                    </a:p>
                  </a:txBody>
                  <a:tcPr/>
                </a:tc>
                <a:tc>
                  <a:txBody>
                    <a:bodyPr/>
                    <a:lstStyle/>
                    <a:p>
                      <a:pPr algn="ctr"/>
                      <a:r>
                        <a:rPr lang="en-IN" sz="1600" dirty="0" err="1">
                          <a:latin typeface="Bookman Old Style" panose="02050604050505020204" pitchFamily="18" charset="0"/>
                        </a:rPr>
                        <a:t>Github</a:t>
                      </a:r>
                      <a:endParaRPr lang="en-IN" sz="1600" dirty="0">
                        <a:latin typeface="Bookman Old Style" panose="02050604050505020204" pitchFamily="18" charset="0"/>
                      </a:endParaRPr>
                    </a:p>
                  </a:txBody>
                  <a:tcPr/>
                </a:tc>
                <a:extLst>
                  <a:ext uri="{0D108BD9-81ED-4DB2-BD59-A6C34878D82A}">
                    <a16:rowId xmlns:a16="http://schemas.microsoft.com/office/drawing/2014/main" val="897597117"/>
                  </a:ext>
                </a:extLst>
              </a:tr>
              <a:tr h="41167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API Testing </a:t>
                      </a:r>
                    </a:p>
                  </a:txBody>
                  <a:tcPr/>
                </a:tc>
                <a:tc>
                  <a:txBody>
                    <a:bodyPr/>
                    <a:lstStyle/>
                    <a:p>
                      <a:pPr algn="ctr"/>
                      <a:r>
                        <a:rPr lang="en-IN" sz="1600" dirty="0">
                          <a:latin typeface="Bookman Old Style" panose="02050604050505020204" pitchFamily="18" charset="0"/>
                        </a:rPr>
                        <a:t>Postman</a:t>
                      </a:r>
                    </a:p>
                  </a:txBody>
                  <a:tcPr/>
                </a:tc>
                <a:extLst>
                  <a:ext uri="{0D108BD9-81ED-4DB2-BD59-A6C34878D82A}">
                    <a16:rowId xmlns:a16="http://schemas.microsoft.com/office/drawing/2014/main" val="557833390"/>
                  </a:ext>
                </a:extLst>
              </a:tr>
              <a:tr h="354061">
                <a:tc>
                  <a:txBody>
                    <a:bodyPr/>
                    <a:lstStyle/>
                    <a:p>
                      <a:pPr algn="ctr"/>
                      <a:r>
                        <a:rPr lang="en-IN" sz="1600" dirty="0">
                          <a:latin typeface="Bookman Old Style" panose="02050604050505020204" pitchFamily="18" charset="0"/>
                        </a:rPr>
                        <a:t>Testing</a:t>
                      </a:r>
                    </a:p>
                  </a:txBody>
                  <a:tcPr/>
                </a:tc>
                <a:tc>
                  <a:txBody>
                    <a:bodyPr/>
                    <a:lstStyle/>
                    <a:p>
                      <a:pPr algn="ctr"/>
                      <a:r>
                        <a:rPr lang="en-IN" sz="1600" dirty="0">
                          <a:latin typeface="Bookman Old Style" panose="02050604050505020204" pitchFamily="18" charset="0"/>
                        </a:rPr>
                        <a:t>Junit Mockito</a:t>
                      </a:r>
                    </a:p>
                  </a:txBody>
                  <a:tcPr/>
                </a:tc>
                <a:extLst>
                  <a:ext uri="{0D108BD9-81ED-4DB2-BD59-A6C34878D82A}">
                    <a16:rowId xmlns:a16="http://schemas.microsoft.com/office/drawing/2014/main" val="327478979"/>
                  </a:ext>
                </a:extLst>
              </a:tr>
              <a:tr h="354061">
                <a:tc>
                  <a:txBody>
                    <a:bodyPr/>
                    <a:lstStyle/>
                    <a:p>
                      <a:pPr algn="ctr"/>
                      <a:r>
                        <a:rPr lang="en-IN" sz="1600" dirty="0">
                          <a:latin typeface="Bookman Old Style" panose="02050604050505020204" pitchFamily="18" charset="0"/>
                        </a:rPr>
                        <a:t>Code Coverage</a:t>
                      </a:r>
                    </a:p>
                  </a:txBody>
                  <a:tcPr/>
                </a:tc>
                <a:tc>
                  <a:txBody>
                    <a:bodyPr/>
                    <a:lstStyle/>
                    <a:p>
                      <a:pPr algn="ctr"/>
                      <a:r>
                        <a:rPr lang="en-IN" sz="1600" dirty="0" err="1">
                          <a:latin typeface="Bookman Old Style" panose="02050604050505020204" pitchFamily="18" charset="0"/>
                        </a:rPr>
                        <a:t>EclEmma</a:t>
                      </a:r>
                      <a:endParaRPr lang="en-IN" sz="1600" dirty="0">
                        <a:latin typeface="Bookman Old Style" panose="02050604050505020204" pitchFamily="18" charset="0"/>
                      </a:endParaRPr>
                    </a:p>
                  </a:txBody>
                  <a:tcPr/>
                </a:tc>
                <a:extLst>
                  <a:ext uri="{0D108BD9-81ED-4DB2-BD59-A6C34878D82A}">
                    <a16:rowId xmlns:a16="http://schemas.microsoft.com/office/drawing/2014/main" val="1883408740"/>
                  </a:ext>
                </a:extLst>
              </a:tr>
              <a:tr h="354061">
                <a:tc>
                  <a:txBody>
                    <a:bodyPr/>
                    <a:lstStyle/>
                    <a:p>
                      <a:pPr algn="ctr"/>
                      <a:r>
                        <a:rPr lang="en-IN" sz="1600" dirty="0">
                          <a:latin typeface="Bookman Old Style" panose="02050604050505020204" pitchFamily="18" charset="0"/>
                        </a:rPr>
                        <a:t>Deployment</a:t>
                      </a:r>
                    </a:p>
                  </a:txBody>
                  <a:tcPr/>
                </a:tc>
                <a:tc>
                  <a:txBody>
                    <a:bodyPr/>
                    <a:lstStyle/>
                    <a:p>
                      <a:pPr algn="ctr"/>
                      <a:r>
                        <a:rPr lang="en-IN" sz="1600" dirty="0">
                          <a:latin typeface="Bookman Old Style" panose="02050604050505020204" pitchFamily="18" charset="0"/>
                        </a:rPr>
                        <a:t>Docker</a:t>
                      </a:r>
                    </a:p>
                  </a:txBody>
                  <a:tcPr/>
                </a:tc>
                <a:extLst>
                  <a:ext uri="{0D108BD9-81ED-4DB2-BD59-A6C34878D82A}">
                    <a16:rowId xmlns:a16="http://schemas.microsoft.com/office/drawing/2014/main" val="3701580138"/>
                  </a:ext>
                </a:extLst>
              </a:tr>
            </a:tbl>
          </a:graphicData>
        </a:graphic>
      </p:graphicFrame>
    </p:spTree>
    <p:extLst>
      <p:ext uri="{BB962C8B-B14F-4D97-AF65-F5344CB8AC3E}">
        <p14:creationId xmlns:p14="http://schemas.microsoft.com/office/powerpoint/2010/main" val="37725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774F-0F1D-0335-BCAE-91FFAD28B89C}"/>
              </a:ext>
            </a:extLst>
          </p:cNvPr>
          <p:cNvSpPr>
            <a:spLocks noGrp="1"/>
          </p:cNvSpPr>
          <p:nvPr>
            <p:ph type="title"/>
          </p:nvPr>
        </p:nvSpPr>
        <p:spPr/>
        <p:txBody>
          <a:bodyPr/>
          <a:lstStyle/>
          <a:p>
            <a:r>
              <a:rPr lang="en-IN" dirty="0"/>
              <a:t>Software used</a:t>
            </a:r>
          </a:p>
        </p:txBody>
      </p:sp>
      <p:sp>
        <p:nvSpPr>
          <p:cNvPr id="3" name="Text Placeholder 2">
            <a:extLst>
              <a:ext uri="{FF2B5EF4-FFF2-40B4-BE49-F238E27FC236}">
                <a16:creationId xmlns:a16="http://schemas.microsoft.com/office/drawing/2014/main" id="{33B55BD1-5D1F-0260-39E8-FD615AC5D1DD}"/>
              </a:ext>
            </a:extLst>
          </p:cNvPr>
          <p:cNvSpPr>
            <a:spLocks noGrp="1"/>
          </p:cNvSpPr>
          <p:nvPr>
            <p:ph type="body" idx="1"/>
          </p:nvPr>
        </p:nvSpPr>
        <p:spPr/>
        <p:txBody>
          <a:bodyPr/>
          <a:lstStyle/>
          <a:p>
            <a:r>
              <a:rPr lang="en-IN" dirty="0"/>
              <a:t>XAMPP Control Panel v3.3.0</a:t>
            </a:r>
          </a:p>
          <a:p>
            <a:r>
              <a:rPr lang="en-IN" dirty="0"/>
              <a:t>Visual Studio Code</a:t>
            </a:r>
          </a:p>
          <a:p>
            <a:r>
              <a:rPr lang="en-IN" dirty="0"/>
              <a:t>Spring Tool Suite 4 (STS)</a:t>
            </a:r>
          </a:p>
          <a:p>
            <a:r>
              <a:rPr lang="en-IN" dirty="0"/>
              <a:t>Postman</a:t>
            </a:r>
          </a:p>
          <a:p>
            <a:r>
              <a:rPr lang="en-IN" dirty="0"/>
              <a:t>Docker desktop</a:t>
            </a:r>
          </a:p>
          <a:p>
            <a:r>
              <a:rPr lang="en-IN" dirty="0" err="1"/>
              <a:t>Github</a:t>
            </a:r>
            <a:r>
              <a:rPr lang="en-IN" dirty="0"/>
              <a:t> desktop</a:t>
            </a:r>
          </a:p>
        </p:txBody>
      </p:sp>
    </p:spTree>
    <p:extLst>
      <p:ext uri="{BB962C8B-B14F-4D97-AF65-F5344CB8AC3E}">
        <p14:creationId xmlns:p14="http://schemas.microsoft.com/office/powerpoint/2010/main" val="283480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300941"/>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Entity Relation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05C411-19B8-2031-0A3A-0E0E8E37CEE1}"/>
              </a:ext>
            </a:extLst>
          </p:cNvPr>
          <p:cNvPicPr>
            <a:picLocks noChangeAspect="1"/>
          </p:cNvPicPr>
          <p:nvPr/>
        </p:nvPicPr>
        <p:blipFill rotWithShape="1">
          <a:blip r:embed="rId3"/>
          <a:srcRect l="-2114" t="20746" r="2114" b="42551"/>
          <a:stretch/>
        </p:blipFill>
        <p:spPr>
          <a:xfrm>
            <a:off x="3874271" y="411364"/>
            <a:ext cx="6516000" cy="6145695"/>
          </a:xfrm>
          <a:prstGeom prst="rect">
            <a:avLst/>
          </a:prstGeom>
          <a:ln>
            <a:noFill/>
          </a:ln>
          <a:effectLst>
            <a:softEdge rad="112500"/>
          </a:effectLst>
        </p:spPr>
      </p:pic>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Class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CB7A4C7-B01E-E734-97C5-1161F2315A20}"/>
              </a:ext>
            </a:extLst>
          </p:cNvPr>
          <p:cNvPicPr>
            <a:picLocks noChangeAspect="1"/>
          </p:cNvPicPr>
          <p:nvPr/>
        </p:nvPicPr>
        <p:blipFill rotWithShape="1">
          <a:blip r:embed="rId3"/>
          <a:srcRect t="27555" r="3927"/>
          <a:stretch/>
        </p:blipFill>
        <p:spPr>
          <a:xfrm>
            <a:off x="3784220" y="517343"/>
            <a:ext cx="6121780" cy="58233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D41B451-F408-9900-C247-3B38BB2CC33C}"/>
                  </a:ext>
                </a:extLst>
              </p14:cNvPr>
              <p14:cNvContentPartPr/>
              <p14:nvPr/>
            </p14:nvContentPartPr>
            <p14:xfrm>
              <a:off x="5491160" y="2592420"/>
              <a:ext cx="79560" cy="243360"/>
            </p14:xfrm>
          </p:contentPart>
        </mc:Choice>
        <mc:Fallback xmlns="">
          <p:pic>
            <p:nvPicPr>
              <p:cNvPr id="2" name="Ink 1">
                <a:extLst>
                  <a:ext uri="{FF2B5EF4-FFF2-40B4-BE49-F238E27FC236}">
                    <a16:creationId xmlns:a16="http://schemas.microsoft.com/office/drawing/2014/main" id="{CD41B451-F408-9900-C247-3B38BB2CC33C}"/>
                  </a:ext>
                </a:extLst>
              </p:cNvPr>
              <p:cNvPicPr/>
              <p:nvPr/>
            </p:nvPicPr>
            <p:blipFill>
              <a:blip r:embed="rId5"/>
              <a:stretch>
                <a:fillRect/>
              </a:stretch>
            </p:blipFill>
            <p:spPr>
              <a:xfrm>
                <a:off x="5455520" y="2556780"/>
                <a:ext cx="151200" cy="315000"/>
              </a:xfrm>
              <a:prstGeom prst="rect">
                <a:avLst/>
              </a:prstGeom>
            </p:spPr>
          </p:pic>
        </mc:Fallback>
      </mc:AlternateContent>
    </p:spTree>
    <p:extLst>
      <p:ext uri="{BB962C8B-B14F-4D97-AF65-F5344CB8AC3E}">
        <p14:creationId xmlns:p14="http://schemas.microsoft.com/office/powerpoint/2010/main" val="3108370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lidesMania">
  <a:themeElements>
    <a:clrScheme name="Simple Light">
      <a:dk1>
        <a:srgbClr val="000000"/>
      </a:dk1>
      <a:lt1>
        <a:srgbClr val="D9B092"/>
      </a:lt1>
      <a:dk2>
        <a:srgbClr val="682D1B"/>
      </a:dk2>
      <a:lt2>
        <a:srgbClr val="FDEFEC"/>
      </a:lt2>
      <a:accent1>
        <a:srgbClr val="35828C"/>
      </a:accent1>
      <a:accent2>
        <a:srgbClr val="FFB155"/>
      </a:accent2>
      <a:accent3>
        <a:srgbClr val="FF714D"/>
      </a:accent3>
      <a:accent4>
        <a:srgbClr val="FF9E8D"/>
      </a:accent4>
      <a:accent5>
        <a:srgbClr val="A6C0C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TotalTime>
  <Words>614</Words>
  <Application>Microsoft Office PowerPoint</Application>
  <PresentationFormat>Widescreen</PresentationFormat>
  <Paragraphs>108</Paragraphs>
  <Slides>33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Wingdings</vt:lpstr>
      <vt:lpstr>Bookman Old Style</vt:lpstr>
      <vt:lpstr>Aldrich</vt:lpstr>
      <vt:lpstr>Abril Fatface</vt:lpstr>
      <vt:lpstr>Londrina Solid</vt:lpstr>
      <vt:lpstr>Happy Monkey</vt:lpstr>
      <vt:lpstr>SlidesMania</vt:lpstr>
      <vt:lpstr>WILDLIFE SANCTUARY WEBSITE</vt:lpstr>
      <vt:lpstr>Problem statement:</vt:lpstr>
      <vt:lpstr>Problem statement:</vt:lpstr>
      <vt:lpstr>Objectives:</vt:lpstr>
      <vt:lpstr>Objectives:</vt:lpstr>
      <vt:lpstr>TECHNOLOGY STACK</vt:lpstr>
      <vt:lpstr>Software used</vt:lpstr>
      <vt:lpstr>Entity Relation diagram:</vt:lpstr>
      <vt:lpstr>Class diagram:</vt:lpstr>
      <vt:lpstr>Use case diagram:</vt:lpstr>
      <vt:lpstr>API TESTING </vt:lpstr>
      <vt:lpstr>API TESTING </vt:lpstr>
      <vt:lpstr>TESTING</vt:lpstr>
      <vt:lpstr>CODE COVERAGE</vt:lpstr>
      <vt:lpstr>Static code analysis</vt:lpstr>
      <vt:lpstr>Static code analysis</vt:lpstr>
      <vt:lpstr>Collaboration</vt:lpstr>
      <vt:lpstr>MICROSERVICES</vt:lpstr>
      <vt:lpstr>DEPLOYMENT</vt:lpstr>
      <vt:lpstr>DEPLOYMENT</vt:lpstr>
      <vt:lpstr>THE FRONTEND </vt:lpstr>
      <vt:lpstr>THE FRONTEND (CTD)</vt:lpstr>
      <vt:lpstr>THE FRONTEND (CTD)</vt:lpstr>
      <vt:lpstr>THE FRONTEND (CTD)</vt:lpstr>
      <vt:lpstr>THE FRONTEND (CTD)</vt:lpstr>
      <vt:lpstr>THE FRONTEND (CTD)</vt:lpstr>
      <vt:lpstr>THE FRONTEND (CTD)</vt:lpstr>
      <vt:lpstr>THE FRONTEND (CTD)</vt:lpstr>
      <vt:lpstr>THE FRONTEND (CTD)</vt:lpstr>
      <vt:lpstr>THE FRONTEND (CTD)</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SANCTUARY MANAGEMENT</dc:title>
  <dc:creator>Hema Priya</dc:creator>
  <cp:lastModifiedBy>Beena Samuel</cp:lastModifiedBy>
  <cp:revision>13</cp:revision>
  <dcterms:modified xsi:type="dcterms:W3CDTF">2023-06-06T13:39:51Z</dcterms:modified>
</cp:coreProperties>
</file>